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53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1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16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50.png"/><Relationship Id="rId26" Type="http://schemas.openxmlformats.org/officeDocument/2006/relationships/image" Target="../media/image279.png"/><Relationship Id="rId39" Type="http://schemas.openxmlformats.org/officeDocument/2006/relationships/image" Target="../media/image282.png"/><Relationship Id="rId21" Type="http://schemas.openxmlformats.org/officeDocument/2006/relationships/image" Target="../media/image150.png"/><Relationship Id="rId34" Type="http://schemas.openxmlformats.org/officeDocument/2006/relationships/image" Target="../media/image93.png"/><Relationship Id="rId42" Type="http://schemas.openxmlformats.org/officeDocument/2006/relationships/image" Target="../media/image171.png"/><Relationship Id="rId47" Type="http://schemas.openxmlformats.org/officeDocument/2006/relationships/image" Target="../media/image38.png"/><Relationship Id="rId50" Type="http://schemas.openxmlformats.org/officeDocument/2006/relationships/image" Target="../media/image39.png"/><Relationship Id="rId55" Type="http://schemas.openxmlformats.org/officeDocument/2006/relationships/image" Target="../media/image288.png"/><Relationship Id="rId7" Type="http://schemas.openxmlformats.org/officeDocument/2006/relationships/image" Target="../media/image23.png"/><Relationship Id="rId12" Type="http://schemas.openxmlformats.org/officeDocument/2006/relationships/image" Target="../media/image274.png"/><Relationship Id="rId17" Type="http://schemas.openxmlformats.org/officeDocument/2006/relationships/image" Target="../media/image48.png"/><Relationship Id="rId25" Type="http://schemas.openxmlformats.org/officeDocument/2006/relationships/image" Target="../media/image278.png"/><Relationship Id="rId33" Type="http://schemas.openxmlformats.org/officeDocument/2006/relationships/image" Target="../media/image281.png"/><Relationship Id="rId38" Type="http://schemas.openxmlformats.org/officeDocument/2006/relationships/image" Target="../media/image66.png"/><Relationship Id="rId46" Type="http://schemas.openxmlformats.org/officeDocument/2006/relationships/image" Target="../media/image247.png"/><Relationship Id="rId2" Type="http://schemas.openxmlformats.org/officeDocument/2006/relationships/image" Target="../media/image269.png"/><Relationship Id="rId16" Type="http://schemas.openxmlformats.org/officeDocument/2006/relationships/image" Target="../media/image19.png"/><Relationship Id="rId20" Type="http://schemas.openxmlformats.org/officeDocument/2006/relationships/image" Target="../media/image237.png"/><Relationship Id="rId29" Type="http://schemas.openxmlformats.org/officeDocument/2006/relationships/image" Target="../media/image59.png"/><Relationship Id="rId41" Type="http://schemas.openxmlformats.org/officeDocument/2006/relationships/image" Target="../media/image198.png"/><Relationship Id="rId54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109.png"/><Relationship Id="rId37" Type="http://schemas.openxmlformats.org/officeDocument/2006/relationships/image" Target="../media/image15.png"/><Relationship Id="rId40" Type="http://schemas.openxmlformats.org/officeDocument/2006/relationships/image" Target="../media/image283.png"/><Relationship Id="rId45" Type="http://schemas.openxmlformats.org/officeDocument/2006/relationships/image" Target="../media/image125.png"/><Relationship Id="rId53" Type="http://schemas.openxmlformats.org/officeDocument/2006/relationships/image" Target="../media/image286.png"/><Relationship Id="rId5" Type="http://schemas.openxmlformats.org/officeDocument/2006/relationships/image" Target="../media/image272.png"/><Relationship Id="rId15" Type="http://schemas.openxmlformats.org/officeDocument/2006/relationships/image" Target="../media/image123.png"/><Relationship Id="rId23" Type="http://schemas.openxmlformats.org/officeDocument/2006/relationships/image" Target="../media/image277.png"/><Relationship Id="rId28" Type="http://schemas.openxmlformats.org/officeDocument/2006/relationships/image" Target="../media/image67.png"/><Relationship Id="rId36" Type="http://schemas.openxmlformats.org/officeDocument/2006/relationships/image" Target="../media/image26.png"/><Relationship Id="rId49" Type="http://schemas.openxmlformats.org/officeDocument/2006/relationships/image" Target="../media/image79.png"/><Relationship Id="rId10" Type="http://schemas.openxmlformats.org/officeDocument/2006/relationships/image" Target="../media/image85.png"/><Relationship Id="rId19" Type="http://schemas.openxmlformats.org/officeDocument/2006/relationships/image" Target="../media/image276.png"/><Relationship Id="rId31" Type="http://schemas.openxmlformats.org/officeDocument/2006/relationships/image" Target="../media/image108.png"/><Relationship Id="rId44" Type="http://schemas.openxmlformats.org/officeDocument/2006/relationships/image" Target="../media/image36.png"/><Relationship Id="rId52" Type="http://schemas.openxmlformats.org/officeDocument/2006/relationships/image" Target="../media/image91.png"/><Relationship Id="rId4" Type="http://schemas.openxmlformats.org/officeDocument/2006/relationships/image" Target="../media/image271.png"/><Relationship Id="rId9" Type="http://schemas.openxmlformats.org/officeDocument/2006/relationships/image" Target="../media/image131.png"/><Relationship Id="rId14" Type="http://schemas.openxmlformats.org/officeDocument/2006/relationships/image" Target="../media/image275.png"/><Relationship Id="rId22" Type="http://schemas.openxmlformats.org/officeDocument/2006/relationships/image" Target="../media/image162.png"/><Relationship Id="rId27" Type="http://schemas.openxmlformats.org/officeDocument/2006/relationships/image" Target="../media/image280.png"/><Relationship Id="rId30" Type="http://schemas.openxmlformats.org/officeDocument/2006/relationships/image" Target="../media/image16.png"/><Relationship Id="rId35" Type="http://schemas.openxmlformats.org/officeDocument/2006/relationships/image" Target="../media/image86.png"/><Relationship Id="rId43" Type="http://schemas.openxmlformats.org/officeDocument/2006/relationships/image" Target="../media/image284.png"/><Relationship Id="rId48" Type="http://schemas.openxmlformats.org/officeDocument/2006/relationships/image" Target="../media/image285.png"/><Relationship Id="rId56" Type="http://schemas.openxmlformats.org/officeDocument/2006/relationships/image" Target="../media/image60.png"/><Relationship Id="rId8" Type="http://schemas.openxmlformats.org/officeDocument/2006/relationships/image" Target="../media/image20.png"/><Relationship Id="rId51" Type="http://schemas.openxmlformats.org/officeDocument/2006/relationships/image" Target="../media/image175.png"/><Relationship Id="rId3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7.png"/><Relationship Id="rId18" Type="http://schemas.openxmlformats.org/officeDocument/2006/relationships/image" Target="../media/image131.png"/><Relationship Id="rId26" Type="http://schemas.openxmlformats.org/officeDocument/2006/relationships/image" Target="../media/image128.png"/><Relationship Id="rId39" Type="http://schemas.openxmlformats.org/officeDocument/2006/relationships/image" Target="../media/image41.png"/><Relationship Id="rId21" Type="http://schemas.openxmlformats.org/officeDocument/2006/relationships/image" Target="../media/image298.png"/><Relationship Id="rId34" Type="http://schemas.openxmlformats.org/officeDocument/2006/relationships/image" Target="../media/image150.png"/><Relationship Id="rId42" Type="http://schemas.openxmlformats.org/officeDocument/2006/relationships/image" Target="../media/image26.png"/><Relationship Id="rId47" Type="http://schemas.openxmlformats.org/officeDocument/2006/relationships/image" Target="../media/image143.png"/><Relationship Id="rId50" Type="http://schemas.openxmlformats.org/officeDocument/2006/relationships/image" Target="../media/image148.png"/><Relationship Id="rId55" Type="http://schemas.openxmlformats.org/officeDocument/2006/relationships/image" Target="../media/image309.png"/><Relationship Id="rId7" Type="http://schemas.openxmlformats.org/officeDocument/2006/relationships/image" Target="../media/image293.png"/><Relationship Id="rId2" Type="http://schemas.openxmlformats.org/officeDocument/2006/relationships/image" Target="../media/image254.png"/><Relationship Id="rId16" Type="http://schemas.openxmlformats.org/officeDocument/2006/relationships/image" Target="../media/image16.png"/><Relationship Id="rId20" Type="http://schemas.openxmlformats.org/officeDocument/2006/relationships/image" Target="../media/image123.png"/><Relationship Id="rId29" Type="http://schemas.openxmlformats.org/officeDocument/2006/relationships/image" Target="../media/image300.png"/><Relationship Id="rId41" Type="http://schemas.openxmlformats.org/officeDocument/2006/relationships/image" Target="../media/image66.png"/><Relationship Id="rId54" Type="http://schemas.openxmlformats.org/officeDocument/2006/relationships/image" Target="../media/image85.png"/><Relationship Id="rId6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.png"/><Relationship Id="rId11" Type="http://schemas.openxmlformats.org/officeDocument/2006/relationships/image" Target="../media/image105.png"/><Relationship Id="rId24" Type="http://schemas.openxmlformats.org/officeDocument/2006/relationships/image" Target="../media/image20.png"/><Relationship Id="rId32" Type="http://schemas.openxmlformats.org/officeDocument/2006/relationships/image" Target="../media/image72.png"/><Relationship Id="rId37" Type="http://schemas.openxmlformats.org/officeDocument/2006/relationships/image" Target="../media/image22.png"/><Relationship Id="rId40" Type="http://schemas.openxmlformats.org/officeDocument/2006/relationships/image" Target="../media/image303.png"/><Relationship Id="rId45" Type="http://schemas.openxmlformats.org/officeDocument/2006/relationships/image" Target="../media/image155.png"/><Relationship Id="rId53" Type="http://schemas.openxmlformats.org/officeDocument/2006/relationships/image" Target="../media/image279.png"/><Relationship Id="rId58" Type="http://schemas.openxmlformats.org/officeDocument/2006/relationships/image" Target="../media/image310.png"/><Relationship Id="rId5" Type="http://schemas.openxmlformats.org/officeDocument/2006/relationships/image" Target="../media/image291.png"/><Relationship Id="rId15" Type="http://schemas.openxmlformats.org/officeDocument/2006/relationships/image" Target="../media/image74.png"/><Relationship Id="rId23" Type="http://schemas.openxmlformats.org/officeDocument/2006/relationships/image" Target="../media/image59.png"/><Relationship Id="rId28" Type="http://schemas.openxmlformats.org/officeDocument/2006/relationships/image" Target="../media/image116.png"/><Relationship Id="rId36" Type="http://schemas.openxmlformats.org/officeDocument/2006/relationships/image" Target="../media/image109.png"/><Relationship Id="rId49" Type="http://schemas.openxmlformats.org/officeDocument/2006/relationships/image" Target="../media/image306.png"/><Relationship Id="rId57" Type="http://schemas.openxmlformats.org/officeDocument/2006/relationships/image" Target="../media/image125.png"/><Relationship Id="rId61" Type="http://schemas.openxmlformats.org/officeDocument/2006/relationships/image" Target="../media/image84.png"/><Relationship Id="rId10" Type="http://schemas.openxmlformats.org/officeDocument/2006/relationships/image" Target="../media/image296.png"/><Relationship Id="rId19" Type="http://schemas.openxmlformats.org/officeDocument/2006/relationships/image" Target="../media/image50.png"/><Relationship Id="rId31" Type="http://schemas.openxmlformats.org/officeDocument/2006/relationships/image" Target="../media/image301.png"/><Relationship Id="rId44" Type="http://schemas.openxmlformats.org/officeDocument/2006/relationships/image" Target="../media/image162.png"/><Relationship Id="rId52" Type="http://schemas.openxmlformats.org/officeDocument/2006/relationships/image" Target="../media/image308.png"/><Relationship Id="rId60" Type="http://schemas.openxmlformats.org/officeDocument/2006/relationships/image" Target="../media/image171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67.png"/><Relationship Id="rId22" Type="http://schemas.openxmlformats.org/officeDocument/2006/relationships/image" Target="../media/image299.png"/><Relationship Id="rId27" Type="http://schemas.openxmlformats.org/officeDocument/2006/relationships/image" Target="../media/image15.png"/><Relationship Id="rId30" Type="http://schemas.openxmlformats.org/officeDocument/2006/relationships/image" Target="../media/image239.png"/><Relationship Id="rId35" Type="http://schemas.openxmlformats.org/officeDocument/2006/relationships/image" Target="../media/image108.png"/><Relationship Id="rId43" Type="http://schemas.openxmlformats.org/officeDocument/2006/relationships/image" Target="../media/image304.png"/><Relationship Id="rId48" Type="http://schemas.openxmlformats.org/officeDocument/2006/relationships/image" Target="../media/image305.png"/><Relationship Id="rId56" Type="http://schemas.openxmlformats.org/officeDocument/2006/relationships/image" Target="../media/image36.png"/><Relationship Id="rId8" Type="http://schemas.openxmlformats.org/officeDocument/2006/relationships/image" Target="../media/image294.png"/><Relationship Id="rId51" Type="http://schemas.openxmlformats.org/officeDocument/2006/relationships/image" Target="../media/image307.png"/><Relationship Id="rId3" Type="http://schemas.openxmlformats.org/officeDocument/2006/relationships/image" Target="../media/image289.png"/><Relationship Id="rId12" Type="http://schemas.openxmlformats.org/officeDocument/2006/relationships/image" Target="../media/image79.png"/><Relationship Id="rId17" Type="http://schemas.openxmlformats.org/officeDocument/2006/relationships/image" Target="../media/image75.png"/><Relationship Id="rId25" Type="http://schemas.openxmlformats.org/officeDocument/2006/relationships/image" Target="../media/image28.png"/><Relationship Id="rId33" Type="http://schemas.openxmlformats.org/officeDocument/2006/relationships/image" Target="../media/image302.png"/><Relationship Id="rId38" Type="http://schemas.openxmlformats.org/officeDocument/2006/relationships/image" Target="../media/image23.png"/><Relationship Id="rId46" Type="http://schemas.openxmlformats.org/officeDocument/2006/relationships/image" Target="../media/image51.png"/><Relationship Id="rId5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318.png"/><Relationship Id="rId26" Type="http://schemas.openxmlformats.org/officeDocument/2006/relationships/image" Target="../media/image321.png"/><Relationship Id="rId39" Type="http://schemas.openxmlformats.org/officeDocument/2006/relationships/image" Target="../media/image323.png"/><Relationship Id="rId21" Type="http://schemas.openxmlformats.org/officeDocument/2006/relationships/image" Target="../media/image319.png"/><Relationship Id="rId34" Type="http://schemas.openxmlformats.org/officeDocument/2006/relationships/image" Target="../media/image306.png"/><Relationship Id="rId42" Type="http://schemas.openxmlformats.org/officeDocument/2006/relationships/image" Target="../media/image85.png"/><Relationship Id="rId47" Type="http://schemas.openxmlformats.org/officeDocument/2006/relationships/image" Target="../media/image150.png"/><Relationship Id="rId50" Type="http://schemas.openxmlformats.org/officeDocument/2006/relationships/image" Target="../media/image37.png"/><Relationship Id="rId55" Type="http://schemas.openxmlformats.org/officeDocument/2006/relationships/image" Target="../media/image128.png"/><Relationship Id="rId63" Type="http://schemas.openxmlformats.org/officeDocument/2006/relationships/image" Target="../media/image162.png"/><Relationship Id="rId7" Type="http://schemas.openxmlformats.org/officeDocument/2006/relationships/image" Target="../media/image314.png"/><Relationship Id="rId2" Type="http://schemas.openxmlformats.org/officeDocument/2006/relationships/image" Target="../media/image269.png"/><Relationship Id="rId16" Type="http://schemas.openxmlformats.org/officeDocument/2006/relationships/image" Target="../media/image75.png"/><Relationship Id="rId20" Type="http://schemas.openxmlformats.org/officeDocument/2006/relationships/image" Target="../media/image15.png"/><Relationship Id="rId29" Type="http://schemas.openxmlformats.org/officeDocument/2006/relationships/image" Target="../media/image143.png"/><Relationship Id="rId41" Type="http://schemas.openxmlformats.org/officeDocument/2006/relationships/image" Target="../media/image324.png"/><Relationship Id="rId54" Type="http://schemas.openxmlformats.org/officeDocument/2006/relationships/image" Target="../media/image88.png"/><Relationship Id="rId6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11" Type="http://schemas.openxmlformats.org/officeDocument/2006/relationships/image" Target="../media/image317.png"/><Relationship Id="rId24" Type="http://schemas.openxmlformats.org/officeDocument/2006/relationships/image" Target="../media/image16.png"/><Relationship Id="rId32" Type="http://schemas.openxmlformats.org/officeDocument/2006/relationships/image" Target="../media/image305.png"/><Relationship Id="rId37" Type="http://schemas.openxmlformats.org/officeDocument/2006/relationships/image" Target="../media/image40.png"/><Relationship Id="rId40" Type="http://schemas.openxmlformats.org/officeDocument/2006/relationships/image" Target="../media/image182.png"/><Relationship Id="rId45" Type="http://schemas.openxmlformats.org/officeDocument/2006/relationships/image" Target="../media/image39.png"/><Relationship Id="rId53" Type="http://schemas.openxmlformats.org/officeDocument/2006/relationships/image" Target="../media/image327.png"/><Relationship Id="rId58" Type="http://schemas.openxmlformats.org/officeDocument/2006/relationships/image" Target="../media/image328.png"/><Relationship Id="rId5" Type="http://schemas.openxmlformats.org/officeDocument/2006/relationships/image" Target="../media/image3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43.png"/><Relationship Id="rId36" Type="http://schemas.openxmlformats.org/officeDocument/2006/relationships/image" Target="../media/image148.png"/><Relationship Id="rId49" Type="http://schemas.openxmlformats.org/officeDocument/2006/relationships/image" Target="../media/image80.png"/><Relationship Id="rId57" Type="http://schemas.openxmlformats.org/officeDocument/2006/relationships/image" Target="../media/image239.png"/><Relationship Id="rId61" Type="http://schemas.openxmlformats.org/officeDocument/2006/relationships/image" Target="../media/image330.png"/><Relationship Id="rId10" Type="http://schemas.openxmlformats.org/officeDocument/2006/relationships/image" Target="../media/image174.png"/><Relationship Id="rId19" Type="http://schemas.openxmlformats.org/officeDocument/2006/relationships/image" Target="../media/image105.png"/><Relationship Id="rId31" Type="http://schemas.openxmlformats.org/officeDocument/2006/relationships/image" Target="../media/image26.png"/><Relationship Id="rId44" Type="http://schemas.openxmlformats.org/officeDocument/2006/relationships/image" Target="../media/image38.png"/><Relationship Id="rId52" Type="http://schemas.openxmlformats.org/officeDocument/2006/relationships/image" Target="../media/image41.png"/><Relationship Id="rId60" Type="http://schemas.openxmlformats.org/officeDocument/2006/relationships/image" Target="../media/image329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74.png"/><Relationship Id="rId22" Type="http://schemas.openxmlformats.org/officeDocument/2006/relationships/image" Target="../media/image320.png"/><Relationship Id="rId27" Type="http://schemas.openxmlformats.org/officeDocument/2006/relationships/image" Target="../media/image66.png"/><Relationship Id="rId30" Type="http://schemas.openxmlformats.org/officeDocument/2006/relationships/image" Target="../media/image23.png"/><Relationship Id="rId35" Type="http://schemas.openxmlformats.org/officeDocument/2006/relationships/image" Target="../media/image125.png"/><Relationship Id="rId43" Type="http://schemas.openxmlformats.org/officeDocument/2006/relationships/image" Target="../media/image325.png"/><Relationship Id="rId48" Type="http://schemas.openxmlformats.org/officeDocument/2006/relationships/image" Target="../media/image79.png"/><Relationship Id="rId56" Type="http://schemas.openxmlformats.org/officeDocument/2006/relationships/image" Target="../media/image240.png"/><Relationship Id="rId64" Type="http://schemas.openxmlformats.org/officeDocument/2006/relationships/image" Target="../media/image108.png"/><Relationship Id="rId8" Type="http://schemas.openxmlformats.org/officeDocument/2006/relationships/image" Target="../media/image315.png"/><Relationship Id="rId51" Type="http://schemas.openxmlformats.org/officeDocument/2006/relationships/image" Target="../media/image84.png"/><Relationship Id="rId3" Type="http://schemas.openxmlformats.org/officeDocument/2006/relationships/image" Target="../media/image270.png"/><Relationship Id="rId12" Type="http://schemas.openxmlformats.org/officeDocument/2006/relationships/image" Target="../media/image48.png"/><Relationship Id="rId17" Type="http://schemas.openxmlformats.org/officeDocument/2006/relationships/image" Target="../media/image131.png"/><Relationship Id="rId25" Type="http://schemas.openxmlformats.org/officeDocument/2006/relationships/image" Target="../media/image155.png"/><Relationship Id="rId33" Type="http://schemas.openxmlformats.org/officeDocument/2006/relationships/image" Target="../media/image59.png"/><Relationship Id="rId38" Type="http://schemas.openxmlformats.org/officeDocument/2006/relationships/image" Target="../media/image322.png"/><Relationship Id="rId46" Type="http://schemas.openxmlformats.org/officeDocument/2006/relationships/image" Target="../media/image326.png"/><Relationship Id="rId5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6.png"/><Relationship Id="rId26" Type="http://schemas.openxmlformats.org/officeDocument/2006/relationships/image" Target="../media/image16.png"/><Relationship Id="rId39" Type="http://schemas.openxmlformats.org/officeDocument/2006/relationships/image" Target="../media/image41.png"/><Relationship Id="rId21" Type="http://schemas.openxmlformats.org/officeDocument/2006/relationships/image" Target="../media/image85.png"/><Relationship Id="rId34" Type="http://schemas.openxmlformats.org/officeDocument/2006/relationships/image" Target="../media/image56.png"/><Relationship Id="rId42" Type="http://schemas.openxmlformats.org/officeDocument/2006/relationships/image" Target="../media/image48.png"/><Relationship Id="rId47" Type="http://schemas.openxmlformats.org/officeDocument/2006/relationships/image" Target="../media/image342.png"/><Relationship Id="rId50" Type="http://schemas.openxmlformats.org/officeDocument/2006/relationships/image" Target="../media/image36.png"/><Relationship Id="rId55" Type="http://schemas.openxmlformats.org/officeDocument/2006/relationships/image" Target="../media/image150.png"/><Relationship Id="rId7" Type="http://schemas.openxmlformats.org/officeDocument/2006/relationships/image" Target="../media/image333.png"/><Relationship Id="rId2" Type="http://schemas.openxmlformats.org/officeDocument/2006/relationships/image" Target="../media/image331.png"/><Relationship Id="rId16" Type="http://schemas.openxmlformats.org/officeDocument/2006/relationships/image" Target="../media/image77.png"/><Relationship Id="rId20" Type="http://schemas.openxmlformats.org/officeDocument/2006/relationships/image" Target="../media/image23.png"/><Relationship Id="rId29" Type="http://schemas.openxmlformats.org/officeDocument/2006/relationships/image" Target="../media/image75.png"/><Relationship Id="rId41" Type="http://schemas.openxmlformats.org/officeDocument/2006/relationships/image" Target="../media/image39.png"/><Relationship Id="rId54" Type="http://schemas.openxmlformats.org/officeDocument/2006/relationships/image" Target="../media/image345.png"/><Relationship Id="rId62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2.png"/><Relationship Id="rId11" Type="http://schemas.openxmlformats.org/officeDocument/2006/relationships/image" Target="../media/image192.png"/><Relationship Id="rId24" Type="http://schemas.openxmlformats.org/officeDocument/2006/relationships/image" Target="../media/image67.png"/><Relationship Id="rId32" Type="http://schemas.openxmlformats.org/officeDocument/2006/relationships/image" Target="../media/image59.png"/><Relationship Id="rId37" Type="http://schemas.openxmlformats.org/officeDocument/2006/relationships/image" Target="../media/image340.png"/><Relationship Id="rId40" Type="http://schemas.openxmlformats.org/officeDocument/2006/relationships/image" Target="../media/image38.png"/><Relationship Id="rId45" Type="http://schemas.openxmlformats.org/officeDocument/2006/relationships/image" Target="../media/image35.png"/><Relationship Id="rId53" Type="http://schemas.openxmlformats.org/officeDocument/2006/relationships/image" Target="../media/image344.png"/><Relationship Id="rId58" Type="http://schemas.openxmlformats.org/officeDocument/2006/relationships/image" Target="../media/image240.png"/><Relationship Id="rId5" Type="http://schemas.openxmlformats.org/officeDocument/2006/relationships/image" Target="../media/image186.png"/><Relationship Id="rId15" Type="http://schemas.openxmlformats.org/officeDocument/2006/relationships/image" Target="../media/image116.png"/><Relationship Id="rId23" Type="http://schemas.openxmlformats.org/officeDocument/2006/relationships/image" Target="../media/image108.png"/><Relationship Id="rId28" Type="http://schemas.openxmlformats.org/officeDocument/2006/relationships/image" Target="../media/image57.png"/><Relationship Id="rId36" Type="http://schemas.openxmlformats.org/officeDocument/2006/relationships/image" Target="../media/image339.png"/><Relationship Id="rId49" Type="http://schemas.openxmlformats.org/officeDocument/2006/relationships/image" Target="../media/image123.png"/><Relationship Id="rId57" Type="http://schemas.openxmlformats.org/officeDocument/2006/relationships/image" Target="../media/image105.png"/><Relationship Id="rId61" Type="http://schemas.openxmlformats.org/officeDocument/2006/relationships/image" Target="../media/image162.png"/><Relationship Id="rId10" Type="http://schemas.openxmlformats.org/officeDocument/2006/relationships/image" Target="../media/image335.png"/><Relationship Id="rId19" Type="http://schemas.openxmlformats.org/officeDocument/2006/relationships/image" Target="../media/image131.png"/><Relationship Id="rId31" Type="http://schemas.openxmlformats.org/officeDocument/2006/relationships/image" Target="../media/image66.png"/><Relationship Id="rId44" Type="http://schemas.openxmlformats.org/officeDocument/2006/relationships/image" Target="../media/image106.png"/><Relationship Id="rId52" Type="http://schemas.openxmlformats.org/officeDocument/2006/relationships/image" Target="../media/image117.png"/><Relationship Id="rId60" Type="http://schemas.openxmlformats.org/officeDocument/2006/relationships/image" Target="../media/image69.png"/><Relationship Id="rId4" Type="http://schemas.openxmlformats.org/officeDocument/2006/relationships/image" Target="../media/image100.png"/><Relationship Id="rId9" Type="http://schemas.openxmlformats.org/officeDocument/2006/relationships/image" Target="../media/image158.png"/><Relationship Id="rId14" Type="http://schemas.openxmlformats.org/officeDocument/2006/relationships/image" Target="../media/image175.png"/><Relationship Id="rId22" Type="http://schemas.openxmlformats.org/officeDocument/2006/relationships/image" Target="../media/image74.png"/><Relationship Id="rId27" Type="http://schemas.openxmlformats.org/officeDocument/2006/relationships/image" Target="../media/image337.png"/><Relationship Id="rId30" Type="http://schemas.openxmlformats.org/officeDocument/2006/relationships/image" Target="../media/image20.png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image" Target="../media/image343.png"/><Relationship Id="rId56" Type="http://schemas.openxmlformats.org/officeDocument/2006/relationships/image" Target="../media/image15.png"/><Relationship Id="rId8" Type="http://schemas.openxmlformats.org/officeDocument/2006/relationships/image" Target="../media/image334.png"/><Relationship Id="rId51" Type="http://schemas.openxmlformats.org/officeDocument/2006/relationships/image" Target="../media/image143.png"/><Relationship Id="rId3" Type="http://schemas.openxmlformats.org/officeDocument/2006/relationships/image" Target="../media/image185.png"/><Relationship Id="rId12" Type="http://schemas.openxmlformats.org/officeDocument/2006/relationships/image" Target="../media/image174.png"/><Relationship Id="rId17" Type="http://schemas.openxmlformats.org/officeDocument/2006/relationships/image" Target="../media/image88.png"/><Relationship Id="rId25" Type="http://schemas.openxmlformats.org/officeDocument/2006/relationships/image" Target="../media/image76.png"/><Relationship Id="rId33" Type="http://schemas.openxmlformats.org/officeDocument/2006/relationships/image" Target="../media/image338.png"/><Relationship Id="rId38" Type="http://schemas.openxmlformats.org/officeDocument/2006/relationships/image" Target="../media/image341.png"/><Relationship Id="rId46" Type="http://schemas.openxmlformats.org/officeDocument/2006/relationships/image" Target="../media/image125.png"/><Relationship Id="rId5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117.png"/><Relationship Id="rId26" Type="http://schemas.openxmlformats.org/officeDocument/2006/relationships/image" Target="../media/image324.png"/><Relationship Id="rId39" Type="http://schemas.openxmlformats.org/officeDocument/2006/relationships/image" Target="../media/image360.png"/><Relationship Id="rId21" Type="http://schemas.openxmlformats.org/officeDocument/2006/relationships/image" Target="../media/image355.png"/><Relationship Id="rId34" Type="http://schemas.openxmlformats.org/officeDocument/2006/relationships/image" Target="../media/image358.png"/><Relationship Id="rId42" Type="http://schemas.openxmlformats.org/officeDocument/2006/relationships/image" Target="../media/image247.png"/><Relationship Id="rId47" Type="http://schemas.openxmlformats.org/officeDocument/2006/relationships/image" Target="../media/image362.png"/><Relationship Id="rId50" Type="http://schemas.openxmlformats.org/officeDocument/2006/relationships/image" Target="../media/image91.png"/><Relationship Id="rId55" Type="http://schemas.openxmlformats.org/officeDocument/2006/relationships/image" Target="../media/image128.png"/><Relationship Id="rId7" Type="http://schemas.openxmlformats.org/officeDocument/2006/relationships/image" Target="../media/image352.png"/><Relationship Id="rId12" Type="http://schemas.openxmlformats.org/officeDocument/2006/relationships/image" Target="../media/image75.png"/><Relationship Id="rId17" Type="http://schemas.openxmlformats.org/officeDocument/2006/relationships/image" Target="../media/image150.png"/><Relationship Id="rId25" Type="http://schemas.openxmlformats.org/officeDocument/2006/relationships/image" Target="../media/image16.png"/><Relationship Id="rId33" Type="http://schemas.openxmlformats.org/officeDocument/2006/relationships/image" Target="../media/image26.png"/><Relationship Id="rId38" Type="http://schemas.openxmlformats.org/officeDocument/2006/relationships/image" Target="../media/image59.png"/><Relationship Id="rId46" Type="http://schemas.openxmlformats.org/officeDocument/2006/relationships/image" Target="../media/image361.png"/><Relationship Id="rId59" Type="http://schemas.openxmlformats.org/officeDocument/2006/relationships/image" Target="../media/image301.png"/><Relationship Id="rId2" Type="http://schemas.openxmlformats.org/officeDocument/2006/relationships/image" Target="../media/image347.png"/><Relationship Id="rId16" Type="http://schemas.openxmlformats.org/officeDocument/2006/relationships/image" Target="../media/image354.png"/><Relationship Id="rId20" Type="http://schemas.openxmlformats.org/officeDocument/2006/relationships/image" Target="../media/image77.png"/><Relationship Id="rId29" Type="http://schemas.openxmlformats.org/officeDocument/2006/relationships/image" Target="../media/image67.png"/><Relationship Id="rId41" Type="http://schemas.openxmlformats.org/officeDocument/2006/relationships/image" Target="../media/image148.png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1.png"/><Relationship Id="rId11" Type="http://schemas.openxmlformats.org/officeDocument/2006/relationships/image" Target="../media/image48.png"/><Relationship Id="rId24" Type="http://schemas.openxmlformats.org/officeDocument/2006/relationships/image" Target="../media/image28.png"/><Relationship Id="rId32" Type="http://schemas.openxmlformats.org/officeDocument/2006/relationships/image" Target="../media/image74.png"/><Relationship Id="rId37" Type="http://schemas.openxmlformats.org/officeDocument/2006/relationships/image" Target="../media/image359.png"/><Relationship Id="rId40" Type="http://schemas.openxmlformats.org/officeDocument/2006/relationships/image" Target="../media/image49.png"/><Relationship Id="rId45" Type="http://schemas.openxmlformats.org/officeDocument/2006/relationships/image" Target="../media/image123.png"/><Relationship Id="rId53" Type="http://schemas.openxmlformats.org/officeDocument/2006/relationships/image" Target="../media/image96.png"/><Relationship Id="rId58" Type="http://schemas.openxmlformats.org/officeDocument/2006/relationships/image" Target="../media/image70.png"/><Relationship Id="rId5" Type="http://schemas.openxmlformats.org/officeDocument/2006/relationships/image" Target="../media/image350.png"/><Relationship Id="rId15" Type="http://schemas.openxmlformats.org/officeDocument/2006/relationships/image" Target="../media/image353.png"/><Relationship Id="rId23" Type="http://schemas.openxmlformats.org/officeDocument/2006/relationships/image" Target="../media/image356.png"/><Relationship Id="rId28" Type="http://schemas.openxmlformats.org/officeDocument/2006/relationships/image" Target="../media/image15.png"/><Relationship Id="rId36" Type="http://schemas.openxmlformats.org/officeDocument/2006/relationships/image" Target="../media/image58.png"/><Relationship Id="rId49" Type="http://schemas.openxmlformats.org/officeDocument/2006/relationships/image" Target="../media/image363.png"/><Relationship Id="rId57" Type="http://schemas.openxmlformats.org/officeDocument/2006/relationships/image" Target="../media/image367.png"/><Relationship Id="rId10" Type="http://schemas.openxmlformats.org/officeDocument/2006/relationships/image" Target="../media/image162.png"/><Relationship Id="rId19" Type="http://schemas.openxmlformats.org/officeDocument/2006/relationships/image" Target="../media/image79.png"/><Relationship Id="rId31" Type="http://schemas.openxmlformats.org/officeDocument/2006/relationships/image" Target="../media/image357.png"/><Relationship Id="rId44" Type="http://schemas.openxmlformats.org/officeDocument/2006/relationships/image" Target="../media/image88.png"/><Relationship Id="rId52" Type="http://schemas.openxmlformats.org/officeDocument/2006/relationships/image" Target="../media/image174.png"/><Relationship Id="rId60" Type="http://schemas.openxmlformats.org/officeDocument/2006/relationships/image" Target="../media/image85.png"/><Relationship Id="rId4" Type="http://schemas.openxmlformats.org/officeDocument/2006/relationships/image" Target="../media/image349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Relationship Id="rId22" Type="http://schemas.openxmlformats.org/officeDocument/2006/relationships/image" Target="../media/image20.png"/><Relationship Id="rId27" Type="http://schemas.openxmlformats.org/officeDocument/2006/relationships/image" Target="../media/image205.png"/><Relationship Id="rId30" Type="http://schemas.openxmlformats.org/officeDocument/2006/relationships/image" Target="../media/image196.png"/><Relationship Id="rId35" Type="http://schemas.openxmlformats.org/officeDocument/2006/relationships/image" Target="../media/image29.png"/><Relationship Id="rId43" Type="http://schemas.openxmlformats.org/officeDocument/2006/relationships/image" Target="../media/image109.png"/><Relationship Id="rId48" Type="http://schemas.openxmlformats.org/officeDocument/2006/relationships/image" Target="../media/image342.png"/><Relationship Id="rId56" Type="http://schemas.openxmlformats.org/officeDocument/2006/relationships/image" Target="../media/image366.png"/><Relationship Id="rId8" Type="http://schemas.openxmlformats.org/officeDocument/2006/relationships/image" Target="../media/image22.png"/><Relationship Id="rId51" Type="http://schemas.openxmlformats.org/officeDocument/2006/relationships/image" Target="../media/image364.png"/><Relationship Id="rId3" Type="http://schemas.openxmlformats.org/officeDocument/2006/relationships/image" Target="../media/image3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15.png"/><Relationship Id="rId26" Type="http://schemas.openxmlformats.org/officeDocument/2006/relationships/image" Target="../media/image376.png"/><Relationship Id="rId39" Type="http://schemas.openxmlformats.org/officeDocument/2006/relationships/image" Target="../media/image36.png"/><Relationship Id="rId21" Type="http://schemas.openxmlformats.org/officeDocument/2006/relationships/image" Target="../media/image56.png"/><Relationship Id="rId34" Type="http://schemas.openxmlformats.org/officeDocument/2006/relationships/image" Target="../media/image85.png"/><Relationship Id="rId42" Type="http://schemas.openxmlformats.org/officeDocument/2006/relationships/image" Target="../media/image379.png"/><Relationship Id="rId47" Type="http://schemas.openxmlformats.org/officeDocument/2006/relationships/image" Target="../media/image356.png"/><Relationship Id="rId50" Type="http://schemas.openxmlformats.org/officeDocument/2006/relationships/image" Target="../media/image77.png"/><Relationship Id="rId55" Type="http://schemas.openxmlformats.org/officeDocument/2006/relationships/image" Target="../media/image384.png"/><Relationship Id="rId63" Type="http://schemas.openxmlformats.org/officeDocument/2006/relationships/image" Target="../media/image389.png"/><Relationship Id="rId7" Type="http://schemas.openxmlformats.org/officeDocument/2006/relationships/image" Target="../media/image371.png"/><Relationship Id="rId2" Type="http://schemas.openxmlformats.org/officeDocument/2006/relationships/image" Target="../media/image368.png"/><Relationship Id="rId16" Type="http://schemas.openxmlformats.org/officeDocument/2006/relationships/image" Target="../media/image375.png"/><Relationship Id="rId20" Type="http://schemas.openxmlformats.org/officeDocument/2006/relationships/image" Target="../media/image106.png"/><Relationship Id="rId29" Type="http://schemas.openxmlformats.org/officeDocument/2006/relationships/image" Target="../media/image72.png"/><Relationship Id="rId41" Type="http://schemas.openxmlformats.org/officeDocument/2006/relationships/image" Target="../media/image38.png"/><Relationship Id="rId54" Type="http://schemas.openxmlformats.org/officeDocument/2006/relationships/image" Target="../media/image383.png"/><Relationship Id="rId62" Type="http://schemas.openxmlformats.org/officeDocument/2006/relationships/image" Target="../media/image3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374.png"/><Relationship Id="rId24" Type="http://schemas.openxmlformats.org/officeDocument/2006/relationships/image" Target="../media/image26.png"/><Relationship Id="rId32" Type="http://schemas.openxmlformats.org/officeDocument/2006/relationships/image" Target="../media/image378.png"/><Relationship Id="rId37" Type="http://schemas.openxmlformats.org/officeDocument/2006/relationships/image" Target="../media/image39.png"/><Relationship Id="rId40" Type="http://schemas.openxmlformats.org/officeDocument/2006/relationships/image" Target="../media/image41.png"/><Relationship Id="rId45" Type="http://schemas.openxmlformats.org/officeDocument/2006/relationships/image" Target="../media/image174.png"/><Relationship Id="rId53" Type="http://schemas.openxmlformats.org/officeDocument/2006/relationships/image" Target="../media/image382.png"/><Relationship Id="rId58" Type="http://schemas.openxmlformats.org/officeDocument/2006/relationships/image" Target="../media/image51.png"/><Relationship Id="rId5" Type="http://schemas.openxmlformats.org/officeDocument/2006/relationships/image" Target="../media/image93.png"/><Relationship Id="rId15" Type="http://schemas.openxmlformats.org/officeDocument/2006/relationships/image" Target="../media/image59.png"/><Relationship Id="rId23" Type="http://schemas.openxmlformats.org/officeDocument/2006/relationships/image" Target="../media/image74.png"/><Relationship Id="rId28" Type="http://schemas.openxmlformats.org/officeDocument/2006/relationships/image" Target="../media/image377.png"/><Relationship Id="rId36" Type="http://schemas.openxmlformats.org/officeDocument/2006/relationships/image" Target="../media/image88.png"/><Relationship Id="rId49" Type="http://schemas.openxmlformats.org/officeDocument/2006/relationships/image" Target="../media/image79.png"/><Relationship Id="rId57" Type="http://schemas.openxmlformats.org/officeDocument/2006/relationships/image" Target="../media/image386.png"/><Relationship Id="rId61" Type="http://schemas.openxmlformats.org/officeDocument/2006/relationships/image" Target="../media/image76.png"/><Relationship Id="rId10" Type="http://schemas.openxmlformats.org/officeDocument/2006/relationships/image" Target="../media/image131.png"/><Relationship Id="rId19" Type="http://schemas.openxmlformats.org/officeDocument/2006/relationships/image" Target="../media/image22.png"/><Relationship Id="rId31" Type="http://schemas.openxmlformats.org/officeDocument/2006/relationships/image" Target="../media/image37.png"/><Relationship Id="rId44" Type="http://schemas.openxmlformats.org/officeDocument/2006/relationships/image" Target="../media/image84.png"/><Relationship Id="rId52" Type="http://schemas.openxmlformats.org/officeDocument/2006/relationships/image" Target="../media/image381.png"/><Relationship Id="rId60" Type="http://schemas.openxmlformats.org/officeDocument/2006/relationships/image" Target="../media/image387.png"/><Relationship Id="rId4" Type="http://schemas.openxmlformats.org/officeDocument/2006/relationships/image" Target="../media/image370.png"/><Relationship Id="rId9" Type="http://schemas.openxmlformats.org/officeDocument/2006/relationships/image" Target="../media/image373.png"/><Relationship Id="rId14" Type="http://schemas.openxmlformats.org/officeDocument/2006/relationships/image" Target="../media/image109.png"/><Relationship Id="rId22" Type="http://schemas.openxmlformats.org/officeDocument/2006/relationships/image" Target="../media/image28.png"/><Relationship Id="rId27" Type="http://schemas.openxmlformats.org/officeDocument/2006/relationships/image" Target="../media/image91.png"/><Relationship Id="rId30" Type="http://schemas.openxmlformats.org/officeDocument/2006/relationships/image" Target="../media/image67.png"/><Relationship Id="rId35" Type="http://schemas.openxmlformats.org/officeDocument/2006/relationships/image" Target="../media/image148.png"/><Relationship Id="rId43" Type="http://schemas.openxmlformats.org/officeDocument/2006/relationships/image" Target="../media/image96.png"/><Relationship Id="rId48" Type="http://schemas.openxmlformats.org/officeDocument/2006/relationships/image" Target="../media/image105.png"/><Relationship Id="rId56" Type="http://schemas.openxmlformats.org/officeDocument/2006/relationships/image" Target="../media/image385.png"/><Relationship Id="rId8" Type="http://schemas.openxmlformats.org/officeDocument/2006/relationships/image" Target="../media/image372.png"/><Relationship Id="rId51" Type="http://schemas.openxmlformats.org/officeDocument/2006/relationships/image" Target="../media/image70.png"/><Relationship Id="rId3" Type="http://schemas.openxmlformats.org/officeDocument/2006/relationships/image" Target="../media/image369.png"/><Relationship Id="rId12" Type="http://schemas.openxmlformats.org/officeDocument/2006/relationships/image" Target="../media/image23.png"/><Relationship Id="rId17" Type="http://schemas.openxmlformats.org/officeDocument/2006/relationships/image" Target="../media/image108.png"/><Relationship Id="rId25" Type="http://schemas.openxmlformats.org/officeDocument/2006/relationships/image" Target="../media/image66.png"/><Relationship Id="rId33" Type="http://schemas.openxmlformats.org/officeDocument/2006/relationships/image" Target="../media/image52.png"/><Relationship Id="rId38" Type="http://schemas.openxmlformats.org/officeDocument/2006/relationships/image" Target="../media/image92.png"/><Relationship Id="rId46" Type="http://schemas.openxmlformats.org/officeDocument/2006/relationships/image" Target="../media/image380.png"/><Relationship Id="rId5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20.png"/><Relationship Id="rId26" Type="http://schemas.openxmlformats.org/officeDocument/2006/relationships/image" Target="../media/image41.png"/><Relationship Id="rId39" Type="http://schemas.openxmlformats.org/officeDocument/2006/relationships/image" Target="../media/image402.png"/><Relationship Id="rId21" Type="http://schemas.openxmlformats.org/officeDocument/2006/relationships/image" Target="../media/image16.png"/><Relationship Id="rId34" Type="http://schemas.openxmlformats.org/officeDocument/2006/relationships/image" Target="../media/image301.png"/><Relationship Id="rId42" Type="http://schemas.openxmlformats.org/officeDocument/2006/relationships/image" Target="../media/image405.png"/><Relationship Id="rId47" Type="http://schemas.openxmlformats.org/officeDocument/2006/relationships/image" Target="../media/image143.png"/><Relationship Id="rId50" Type="http://schemas.openxmlformats.org/officeDocument/2006/relationships/image" Target="../media/image407.png"/><Relationship Id="rId55" Type="http://schemas.openxmlformats.org/officeDocument/2006/relationships/image" Target="../media/image128.png"/><Relationship Id="rId7" Type="http://schemas.openxmlformats.org/officeDocument/2006/relationships/image" Target="../media/image395.png"/><Relationship Id="rId12" Type="http://schemas.openxmlformats.org/officeDocument/2006/relationships/image" Target="../media/image116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66.png"/><Relationship Id="rId38" Type="http://schemas.openxmlformats.org/officeDocument/2006/relationships/image" Target="../media/image51.png"/><Relationship Id="rId46" Type="http://schemas.openxmlformats.org/officeDocument/2006/relationships/image" Target="../media/image406.png"/><Relationship Id="rId2" Type="http://schemas.openxmlformats.org/officeDocument/2006/relationships/image" Target="../media/image390.png"/><Relationship Id="rId16" Type="http://schemas.openxmlformats.org/officeDocument/2006/relationships/image" Target="../media/image96.png"/><Relationship Id="rId20" Type="http://schemas.openxmlformats.org/officeDocument/2006/relationships/image" Target="../media/image397.png"/><Relationship Id="rId29" Type="http://schemas.openxmlformats.org/officeDocument/2006/relationships/image" Target="../media/image79.png"/><Relationship Id="rId41" Type="http://schemas.openxmlformats.org/officeDocument/2006/relationships/image" Target="../media/image404.png"/><Relationship Id="rId54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4.png"/><Relationship Id="rId11" Type="http://schemas.openxmlformats.org/officeDocument/2006/relationships/image" Target="../media/image70.png"/><Relationship Id="rId24" Type="http://schemas.openxmlformats.org/officeDocument/2006/relationships/image" Target="../media/image85.png"/><Relationship Id="rId32" Type="http://schemas.openxmlformats.org/officeDocument/2006/relationships/image" Target="../media/image26.png"/><Relationship Id="rId37" Type="http://schemas.openxmlformats.org/officeDocument/2006/relationships/image" Target="../media/image401.png"/><Relationship Id="rId40" Type="http://schemas.openxmlformats.org/officeDocument/2006/relationships/image" Target="../media/image403.png"/><Relationship Id="rId45" Type="http://schemas.openxmlformats.org/officeDocument/2006/relationships/image" Target="../media/image108.png"/><Relationship Id="rId53" Type="http://schemas.openxmlformats.org/officeDocument/2006/relationships/image" Target="../media/image409.png"/><Relationship Id="rId5" Type="http://schemas.openxmlformats.org/officeDocument/2006/relationships/image" Target="../media/image393.png"/><Relationship Id="rId15" Type="http://schemas.openxmlformats.org/officeDocument/2006/relationships/image" Target="../media/image396.png"/><Relationship Id="rId23" Type="http://schemas.openxmlformats.org/officeDocument/2006/relationships/image" Target="../media/image131.png"/><Relationship Id="rId28" Type="http://schemas.openxmlformats.org/officeDocument/2006/relationships/image" Target="../media/image67.png"/><Relationship Id="rId36" Type="http://schemas.openxmlformats.org/officeDocument/2006/relationships/image" Target="../media/image400.png"/><Relationship Id="rId49" Type="http://schemas.openxmlformats.org/officeDocument/2006/relationships/image" Target="../media/image54.png"/><Relationship Id="rId10" Type="http://schemas.openxmlformats.org/officeDocument/2006/relationships/image" Target="../media/image23.png"/><Relationship Id="rId19" Type="http://schemas.openxmlformats.org/officeDocument/2006/relationships/image" Target="../media/image59.png"/><Relationship Id="rId31" Type="http://schemas.openxmlformats.org/officeDocument/2006/relationships/image" Target="../media/image28.png"/><Relationship Id="rId44" Type="http://schemas.openxmlformats.org/officeDocument/2006/relationships/image" Target="../media/image56.png"/><Relationship Id="rId52" Type="http://schemas.openxmlformats.org/officeDocument/2006/relationships/image" Target="../media/image408.png"/><Relationship Id="rId4" Type="http://schemas.openxmlformats.org/officeDocument/2006/relationships/image" Target="../media/image392.png"/><Relationship Id="rId9" Type="http://schemas.openxmlformats.org/officeDocument/2006/relationships/image" Target="../media/image77.png"/><Relationship Id="rId14" Type="http://schemas.openxmlformats.org/officeDocument/2006/relationships/image" Target="../media/image105.png"/><Relationship Id="rId22" Type="http://schemas.openxmlformats.org/officeDocument/2006/relationships/image" Target="../media/image398.png"/><Relationship Id="rId27" Type="http://schemas.openxmlformats.org/officeDocument/2006/relationships/image" Target="../media/image205.png"/><Relationship Id="rId30" Type="http://schemas.openxmlformats.org/officeDocument/2006/relationships/image" Target="../media/image399.png"/><Relationship Id="rId35" Type="http://schemas.openxmlformats.org/officeDocument/2006/relationships/image" Target="../media/image155.png"/><Relationship Id="rId43" Type="http://schemas.openxmlformats.org/officeDocument/2006/relationships/image" Target="../media/image198.png"/><Relationship Id="rId48" Type="http://schemas.openxmlformats.org/officeDocument/2006/relationships/image" Target="../media/image109.png"/><Relationship Id="rId56" Type="http://schemas.openxmlformats.org/officeDocument/2006/relationships/image" Target="../media/image60.png"/><Relationship Id="rId8" Type="http://schemas.openxmlformats.org/officeDocument/2006/relationships/image" Target="../media/image93.png"/><Relationship Id="rId51" Type="http://schemas.openxmlformats.org/officeDocument/2006/relationships/image" Target="../media/image237.png"/><Relationship Id="rId3" Type="http://schemas.openxmlformats.org/officeDocument/2006/relationships/image" Target="../media/image39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5.png"/><Relationship Id="rId18" Type="http://schemas.openxmlformats.org/officeDocument/2006/relationships/image" Target="../media/image79.png"/><Relationship Id="rId26" Type="http://schemas.openxmlformats.org/officeDocument/2006/relationships/image" Target="../media/image38.png"/><Relationship Id="rId39" Type="http://schemas.openxmlformats.org/officeDocument/2006/relationships/image" Target="../media/image41.png"/><Relationship Id="rId21" Type="http://schemas.openxmlformats.org/officeDocument/2006/relationships/image" Target="../media/image70.png"/><Relationship Id="rId34" Type="http://schemas.openxmlformats.org/officeDocument/2006/relationships/image" Target="../media/image420.png"/><Relationship Id="rId42" Type="http://schemas.openxmlformats.org/officeDocument/2006/relationships/image" Target="../media/image423.png"/><Relationship Id="rId47" Type="http://schemas.openxmlformats.org/officeDocument/2006/relationships/image" Target="../media/image425.png"/><Relationship Id="rId50" Type="http://schemas.openxmlformats.org/officeDocument/2006/relationships/image" Target="../media/image427.png"/><Relationship Id="rId55" Type="http://schemas.openxmlformats.org/officeDocument/2006/relationships/image" Target="../media/image198.png"/><Relationship Id="rId63" Type="http://schemas.openxmlformats.org/officeDocument/2006/relationships/image" Target="../media/image59.png"/><Relationship Id="rId68" Type="http://schemas.openxmlformats.org/officeDocument/2006/relationships/image" Target="../media/image437.png"/><Relationship Id="rId7" Type="http://schemas.openxmlformats.org/officeDocument/2006/relationships/image" Target="../media/image20.png"/><Relationship Id="rId2" Type="http://schemas.openxmlformats.org/officeDocument/2006/relationships/image" Target="../media/image411.png"/><Relationship Id="rId16" Type="http://schemas.openxmlformats.org/officeDocument/2006/relationships/image" Target="../media/image66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4.png"/><Relationship Id="rId11" Type="http://schemas.openxmlformats.org/officeDocument/2006/relationships/image" Target="../media/image143.png"/><Relationship Id="rId24" Type="http://schemas.openxmlformats.org/officeDocument/2006/relationships/image" Target="../media/image108.png"/><Relationship Id="rId32" Type="http://schemas.openxmlformats.org/officeDocument/2006/relationships/image" Target="../media/image418.png"/><Relationship Id="rId37" Type="http://schemas.openxmlformats.org/officeDocument/2006/relationships/image" Target="../media/image123.png"/><Relationship Id="rId40" Type="http://schemas.openxmlformats.org/officeDocument/2006/relationships/image" Target="../media/image125.png"/><Relationship Id="rId45" Type="http://schemas.openxmlformats.org/officeDocument/2006/relationships/image" Target="../media/image148.png"/><Relationship Id="rId53" Type="http://schemas.openxmlformats.org/officeDocument/2006/relationships/image" Target="../media/image429.png"/><Relationship Id="rId58" Type="http://schemas.openxmlformats.org/officeDocument/2006/relationships/image" Target="../media/image430.png"/><Relationship Id="rId66" Type="http://schemas.openxmlformats.org/officeDocument/2006/relationships/image" Target="../media/image435.png"/><Relationship Id="rId5" Type="http://schemas.openxmlformats.org/officeDocument/2006/relationships/image" Target="../media/image185.png"/><Relationship Id="rId15" Type="http://schemas.openxmlformats.org/officeDocument/2006/relationships/image" Target="../media/image26.png"/><Relationship Id="rId23" Type="http://schemas.openxmlformats.org/officeDocument/2006/relationships/image" Target="../media/image281.png"/><Relationship Id="rId28" Type="http://schemas.openxmlformats.org/officeDocument/2006/relationships/image" Target="../media/image171.png"/><Relationship Id="rId36" Type="http://schemas.openxmlformats.org/officeDocument/2006/relationships/image" Target="../media/image422.png"/><Relationship Id="rId49" Type="http://schemas.openxmlformats.org/officeDocument/2006/relationships/image" Target="../media/image426.png"/><Relationship Id="rId57" Type="http://schemas.openxmlformats.org/officeDocument/2006/relationships/image" Target="../media/image84.png"/><Relationship Id="rId61" Type="http://schemas.openxmlformats.org/officeDocument/2006/relationships/image" Target="../media/image72.png"/><Relationship Id="rId10" Type="http://schemas.openxmlformats.org/officeDocument/2006/relationships/image" Target="../media/image155.png"/><Relationship Id="rId19" Type="http://schemas.openxmlformats.org/officeDocument/2006/relationships/image" Target="../media/image85.png"/><Relationship Id="rId31" Type="http://schemas.openxmlformats.org/officeDocument/2006/relationships/image" Target="../media/image417.png"/><Relationship Id="rId44" Type="http://schemas.openxmlformats.org/officeDocument/2006/relationships/image" Target="../media/image39.png"/><Relationship Id="rId52" Type="http://schemas.openxmlformats.org/officeDocument/2006/relationships/image" Target="../media/image239.png"/><Relationship Id="rId60" Type="http://schemas.openxmlformats.org/officeDocument/2006/relationships/image" Target="../media/image432.png"/><Relationship Id="rId65" Type="http://schemas.openxmlformats.org/officeDocument/2006/relationships/image" Target="../media/image434.png"/><Relationship Id="rId4" Type="http://schemas.openxmlformats.org/officeDocument/2006/relationships/image" Target="../media/image413.png"/><Relationship Id="rId9" Type="http://schemas.openxmlformats.org/officeDocument/2006/relationships/image" Target="../media/image23.png"/><Relationship Id="rId14" Type="http://schemas.openxmlformats.org/officeDocument/2006/relationships/image" Target="../media/image15.png"/><Relationship Id="rId22" Type="http://schemas.openxmlformats.org/officeDocument/2006/relationships/image" Target="../media/image56.png"/><Relationship Id="rId27" Type="http://schemas.openxmlformats.org/officeDocument/2006/relationships/image" Target="../media/image40.png"/><Relationship Id="rId30" Type="http://schemas.openxmlformats.org/officeDocument/2006/relationships/image" Target="../media/image235.png"/><Relationship Id="rId35" Type="http://schemas.openxmlformats.org/officeDocument/2006/relationships/image" Target="../media/image421.png"/><Relationship Id="rId43" Type="http://schemas.openxmlformats.org/officeDocument/2006/relationships/image" Target="../media/image424.png"/><Relationship Id="rId48" Type="http://schemas.openxmlformats.org/officeDocument/2006/relationships/image" Target="../media/image285.png"/><Relationship Id="rId56" Type="http://schemas.openxmlformats.org/officeDocument/2006/relationships/image" Target="../media/image36.png"/><Relationship Id="rId64" Type="http://schemas.openxmlformats.org/officeDocument/2006/relationships/image" Target="../media/image433.png"/><Relationship Id="rId69" Type="http://schemas.openxmlformats.org/officeDocument/2006/relationships/image" Target="../media/image131.png"/><Relationship Id="rId8" Type="http://schemas.openxmlformats.org/officeDocument/2006/relationships/image" Target="../media/image74.png"/><Relationship Id="rId51" Type="http://schemas.openxmlformats.org/officeDocument/2006/relationships/image" Target="../media/image428.png"/><Relationship Id="rId3" Type="http://schemas.openxmlformats.org/officeDocument/2006/relationships/image" Target="../media/image412.png"/><Relationship Id="rId12" Type="http://schemas.openxmlformats.org/officeDocument/2006/relationships/image" Target="../media/image77.png"/><Relationship Id="rId17" Type="http://schemas.openxmlformats.org/officeDocument/2006/relationships/image" Target="../media/image67.png"/><Relationship Id="rId25" Type="http://schemas.openxmlformats.org/officeDocument/2006/relationships/image" Target="../media/image416.png"/><Relationship Id="rId33" Type="http://schemas.openxmlformats.org/officeDocument/2006/relationships/image" Target="../media/image419.png"/><Relationship Id="rId38" Type="http://schemas.openxmlformats.org/officeDocument/2006/relationships/image" Target="../media/image342.png"/><Relationship Id="rId46" Type="http://schemas.openxmlformats.org/officeDocument/2006/relationships/image" Target="../media/image96.png"/><Relationship Id="rId59" Type="http://schemas.openxmlformats.org/officeDocument/2006/relationships/image" Target="../media/image431.png"/><Relationship Id="rId67" Type="http://schemas.openxmlformats.org/officeDocument/2006/relationships/image" Target="../media/image436.png"/><Relationship Id="rId20" Type="http://schemas.openxmlformats.org/officeDocument/2006/relationships/image" Target="../media/image16.png"/><Relationship Id="rId41" Type="http://schemas.openxmlformats.org/officeDocument/2006/relationships/image" Target="../media/image247.png"/><Relationship Id="rId54" Type="http://schemas.openxmlformats.org/officeDocument/2006/relationships/image" Target="../media/image48.png"/><Relationship Id="rId62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5.png"/><Relationship Id="rId26" Type="http://schemas.openxmlformats.org/officeDocument/2006/relationships/image" Target="../media/image15.png"/><Relationship Id="rId39" Type="http://schemas.openxmlformats.org/officeDocument/2006/relationships/image" Target="../media/image285.png"/><Relationship Id="rId21" Type="http://schemas.openxmlformats.org/officeDocument/2006/relationships/image" Target="../media/image56.png"/><Relationship Id="rId34" Type="http://schemas.openxmlformats.org/officeDocument/2006/relationships/image" Target="../media/image41.png"/><Relationship Id="rId42" Type="http://schemas.openxmlformats.org/officeDocument/2006/relationships/image" Target="../media/image124.png"/><Relationship Id="rId47" Type="http://schemas.openxmlformats.org/officeDocument/2006/relationships/image" Target="../media/image150.png"/><Relationship Id="rId50" Type="http://schemas.openxmlformats.org/officeDocument/2006/relationships/image" Target="../media/image105.png"/><Relationship Id="rId55" Type="http://schemas.openxmlformats.org/officeDocument/2006/relationships/image" Target="../media/image77.png"/><Relationship Id="rId63" Type="http://schemas.openxmlformats.org/officeDocument/2006/relationships/image" Target="../media/image449.png"/><Relationship Id="rId68" Type="http://schemas.openxmlformats.org/officeDocument/2006/relationships/image" Target="../media/image451.png"/><Relationship Id="rId7" Type="http://schemas.openxmlformats.org/officeDocument/2006/relationships/image" Target="../media/image59.png"/><Relationship Id="rId71" Type="http://schemas.openxmlformats.org/officeDocument/2006/relationships/image" Target="../media/image453.png"/><Relationship Id="rId2" Type="http://schemas.openxmlformats.org/officeDocument/2006/relationships/image" Target="../media/image438.png"/><Relationship Id="rId16" Type="http://schemas.openxmlformats.org/officeDocument/2006/relationships/image" Target="../media/image1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420.png"/><Relationship Id="rId24" Type="http://schemas.openxmlformats.org/officeDocument/2006/relationships/image" Target="../media/image240.png"/><Relationship Id="rId32" Type="http://schemas.openxmlformats.org/officeDocument/2006/relationships/image" Target="../media/image38.png"/><Relationship Id="rId37" Type="http://schemas.openxmlformats.org/officeDocument/2006/relationships/image" Target="../media/image54.png"/><Relationship Id="rId40" Type="http://schemas.openxmlformats.org/officeDocument/2006/relationships/image" Target="../media/image40.png"/><Relationship Id="rId45" Type="http://schemas.openxmlformats.org/officeDocument/2006/relationships/image" Target="../media/image72.png"/><Relationship Id="rId53" Type="http://schemas.openxmlformats.org/officeDocument/2006/relationships/image" Target="../media/image66.png"/><Relationship Id="rId58" Type="http://schemas.openxmlformats.org/officeDocument/2006/relationships/image" Target="../media/image447.png"/><Relationship Id="rId66" Type="http://schemas.openxmlformats.org/officeDocument/2006/relationships/image" Target="../media/image91.png"/><Relationship Id="rId5" Type="http://schemas.openxmlformats.org/officeDocument/2006/relationships/image" Target="../media/image441.png"/><Relationship Id="rId15" Type="http://schemas.openxmlformats.org/officeDocument/2006/relationships/image" Target="../media/image28.png"/><Relationship Id="rId23" Type="http://schemas.openxmlformats.org/officeDocument/2006/relationships/image" Target="../media/image67.png"/><Relationship Id="rId28" Type="http://schemas.openxmlformats.org/officeDocument/2006/relationships/image" Target="../media/image112.png"/><Relationship Id="rId36" Type="http://schemas.openxmlformats.org/officeDocument/2006/relationships/image" Target="../media/image125.png"/><Relationship Id="rId49" Type="http://schemas.openxmlformats.org/officeDocument/2006/relationships/image" Target="../media/image109.png"/><Relationship Id="rId57" Type="http://schemas.openxmlformats.org/officeDocument/2006/relationships/image" Target="../media/image80.png"/><Relationship Id="rId61" Type="http://schemas.openxmlformats.org/officeDocument/2006/relationships/image" Target="../media/image305.png"/><Relationship Id="rId10" Type="http://schemas.openxmlformats.org/officeDocument/2006/relationships/image" Target="../media/image442.png"/><Relationship Id="rId19" Type="http://schemas.openxmlformats.org/officeDocument/2006/relationships/image" Target="../media/image179.png"/><Relationship Id="rId31" Type="http://schemas.openxmlformats.org/officeDocument/2006/relationships/image" Target="../media/image84.png"/><Relationship Id="rId44" Type="http://schemas.openxmlformats.org/officeDocument/2006/relationships/image" Target="../media/image131.png"/><Relationship Id="rId52" Type="http://schemas.openxmlformats.org/officeDocument/2006/relationships/image" Target="../media/image49.png"/><Relationship Id="rId60" Type="http://schemas.openxmlformats.org/officeDocument/2006/relationships/image" Target="../media/image448.png"/><Relationship Id="rId65" Type="http://schemas.openxmlformats.org/officeDocument/2006/relationships/image" Target="../media/image205.png"/><Relationship Id="rId4" Type="http://schemas.openxmlformats.org/officeDocument/2006/relationships/image" Target="../media/image440.png"/><Relationship Id="rId9" Type="http://schemas.openxmlformats.org/officeDocument/2006/relationships/image" Target="../media/image74.png"/><Relationship Id="rId14" Type="http://schemas.openxmlformats.org/officeDocument/2006/relationships/image" Target="../media/image48.png"/><Relationship Id="rId22" Type="http://schemas.openxmlformats.org/officeDocument/2006/relationships/image" Target="../media/image180.png"/><Relationship Id="rId27" Type="http://schemas.openxmlformats.org/officeDocument/2006/relationships/image" Target="../media/image20.png"/><Relationship Id="rId30" Type="http://schemas.openxmlformats.org/officeDocument/2006/relationships/image" Target="../media/image174.png"/><Relationship Id="rId35" Type="http://schemas.openxmlformats.org/officeDocument/2006/relationships/image" Target="../media/image342.png"/><Relationship Id="rId43" Type="http://schemas.openxmlformats.org/officeDocument/2006/relationships/image" Target="../media/image444.png"/><Relationship Id="rId48" Type="http://schemas.openxmlformats.org/officeDocument/2006/relationships/image" Target="../media/image79.png"/><Relationship Id="rId56" Type="http://schemas.openxmlformats.org/officeDocument/2006/relationships/image" Target="../media/image58.png"/><Relationship Id="rId64" Type="http://schemas.openxmlformats.org/officeDocument/2006/relationships/image" Target="../media/image450.png"/><Relationship Id="rId69" Type="http://schemas.openxmlformats.org/officeDocument/2006/relationships/image" Target="../media/image452.png"/><Relationship Id="rId8" Type="http://schemas.openxmlformats.org/officeDocument/2006/relationships/image" Target="../media/image162.png"/><Relationship Id="rId51" Type="http://schemas.openxmlformats.org/officeDocument/2006/relationships/image" Target="../media/image446.png"/><Relationship Id="rId3" Type="http://schemas.openxmlformats.org/officeDocument/2006/relationships/image" Target="../media/image439.png"/><Relationship Id="rId12" Type="http://schemas.openxmlformats.org/officeDocument/2006/relationships/image" Target="../media/image94.png"/><Relationship Id="rId17" Type="http://schemas.openxmlformats.org/officeDocument/2006/relationships/image" Target="../media/image128.png"/><Relationship Id="rId25" Type="http://schemas.openxmlformats.org/officeDocument/2006/relationships/image" Target="../media/image37.png"/><Relationship Id="rId33" Type="http://schemas.openxmlformats.org/officeDocument/2006/relationships/image" Target="../media/image443.png"/><Relationship Id="rId38" Type="http://schemas.openxmlformats.org/officeDocument/2006/relationships/image" Target="../media/image36.png"/><Relationship Id="rId46" Type="http://schemas.openxmlformats.org/officeDocument/2006/relationships/image" Target="../media/image445.png"/><Relationship Id="rId59" Type="http://schemas.openxmlformats.org/officeDocument/2006/relationships/image" Target="../media/image396.png"/><Relationship Id="rId67" Type="http://schemas.openxmlformats.org/officeDocument/2006/relationships/image" Target="../media/image200.png"/><Relationship Id="rId20" Type="http://schemas.openxmlformats.org/officeDocument/2006/relationships/image" Target="../media/image23.png"/><Relationship Id="rId41" Type="http://schemas.openxmlformats.org/officeDocument/2006/relationships/image" Target="../media/image39.png"/><Relationship Id="rId54" Type="http://schemas.openxmlformats.org/officeDocument/2006/relationships/image" Target="../media/image108.png"/><Relationship Id="rId62" Type="http://schemas.openxmlformats.org/officeDocument/2006/relationships/image" Target="../media/image57.png"/><Relationship Id="rId70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463.png"/><Relationship Id="rId26" Type="http://schemas.openxmlformats.org/officeDocument/2006/relationships/image" Target="../media/image279.png"/><Relationship Id="rId39" Type="http://schemas.openxmlformats.org/officeDocument/2006/relationships/image" Target="../media/image16.png"/><Relationship Id="rId21" Type="http://schemas.openxmlformats.org/officeDocument/2006/relationships/image" Target="../media/image41.png"/><Relationship Id="rId34" Type="http://schemas.openxmlformats.org/officeDocument/2006/relationships/image" Target="../media/image468.png"/><Relationship Id="rId42" Type="http://schemas.openxmlformats.org/officeDocument/2006/relationships/image" Target="../media/image38.png"/><Relationship Id="rId47" Type="http://schemas.openxmlformats.org/officeDocument/2006/relationships/image" Target="../media/image474.png"/><Relationship Id="rId50" Type="http://schemas.openxmlformats.org/officeDocument/2006/relationships/image" Target="../media/image39.png"/><Relationship Id="rId55" Type="http://schemas.openxmlformats.org/officeDocument/2006/relationships/image" Target="../media/image475.png"/><Relationship Id="rId63" Type="http://schemas.openxmlformats.org/officeDocument/2006/relationships/image" Target="../media/image477.png"/><Relationship Id="rId68" Type="http://schemas.openxmlformats.org/officeDocument/2006/relationships/image" Target="../media/image60.png"/><Relationship Id="rId7" Type="http://schemas.openxmlformats.org/officeDocument/2006/relationships/image" Target="../media/image458.png"/><Relationship Id="rId2" Type="http://schemas.openxmlformats.org/officeDocument/2006/relationships/image" Target="../media/image454.png"/><Relationship Id="rId16" Type="http://schemas.openxmlformats.org/officeDocument/2006/relationships/image" Target="../media/image23.png"/><Relationship Id="rId29" Type="http://schemas.openxmlformats.org/officeDocument/2006/relationships/image" Target="../media/image4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0.png"/><Relationship Id="rId11" Type="http://schemas.openxmlformats.org/officeDocument/2006/relationships/image" Target="../media/image462.png"/><Relationship Id="rId24" Type="http://schemas.openxmlformats.org/officeDocument/2006/relationships/image" Target="../media/image49.png"/><Relationship Id="rId32" Type="http://schemas.openxmlformats.org/officeDocument/2006/relationships/image" Target="../media/image20.png"/><Relationship Id="rId37" Type="http://schemas.openxmlformats.org/officeDocument/2006/relationships/image" Target="../media/image470.png"/><Relationship Id="rId40" Type="http://schemas.openxmlformats.org/officeDocument/2006/relationships/image" Target="../media/image471.png"/><Relationship Id="rId45" Type="http://schemas.openxmlformats.org/officeDocument/2006/relationships/image" Target="../media/image473.png"/><Relationship Id="rId53" Type="http://schemas.openxmlformats.org/officeDocument/2006/relationships/image" Target="../media/image67.png"/><Relationship Id="rId58" Type="http://schemas.openxmlformats.org/officeDocument/2006/relationships/image" Target="../media/image122.png"/><Relationship Id="rId66" Type="http://schemas.openxmlformats.org/officeDocument/2006/relationships/image" Target="../media/image480.png"/><Relationship Id="rId5" Type="http://schemas.openxmlformats.org/officeDocument/2006/relationships/image" Target="../media/image457.png"/><Relationship Id="rId15" Type="http://schemas.openxmlformats.org/officeDocument/2006/relationships/image" Target="../media/image72.png"/><Relationship Id="rId23" Type="http://schemas.openxmlformats.org/officeDocument/2006/relationships/image" Target="../media/image464.png"/><Relationship Id="rId28" Type="http://schemas.openxmlformats.org/officeDocument/2006/relationships/image" Target="../media/image466.png"/><Relationship Id="rId36" Type="http://schemas.openxmlformats.org/officeDocument/2006/relationships/image" Target="../media/image29.png"/><Relationship Id="rId49" Type="http://schemas.openxmlformats.org/officeDocument/2006/relationships/image" Target="../media/image196.png"/><Relationship Id="rId57" Type="http://schemas.openxmlformats.org/officeDocument/2006/relationships/image" Target="../media/image46.png"/><Relationship Id="rId61" Type="http://schemas.openxmlformats.org/officeDocument/2006/relationships/image" Target="../media/image162.png"/><Relationship Id="rId10" Type="http://schemas.openxmlformats.org/officeDocument/2006/relationships/image" Target="../media/image461.png"/><Relationship Id="rId19" Type="http://schemas.openxmlformats.org/officeDocument/2006/relationships/image" Target="../media/image28.png"/><Relationship Id="rId31" Type="http://schemas.openxmlformats.org/officeDocument/2006/relationships/image" Target="../media/image75.png"/><Relationship Id="rId44" Type="http://schemas.openxmlformats.org/officeDocument/2006/relationships/image" Target="../media/image37.png"/><Relationship Id="rId52" Type="http://schemas.openxmlformats.org/officeDocument/2006/relationships/image" Target="../media/image15.png"/><Relationship Id="rId60" Type="http://schemas.openxmlformats.org/officeDocument/2006/relationships/image" Target="../media/image405.png"/><Relationship Id="rId65" Type="http://schemas.openxmlformats.org/officeDocument/2006/relationships/image" Target="../media/image479.png"/><Relationship Id="rId4" Type="http://schemas.openxmlformats.org/officeDocument/2006/relationships/image" Target="../media/image456.png"/><Relationship Id="rId9" Type="http://schemas.openxmlformats.org/officeDocument/2006/relationships/image" Target="../media/image460.png"/><Relationship Id="rId14" Type="http://schemas.openxmlformats.org/officeDocument/2006/relationships/image" Target="../media/image94.png"/><Relationship Id="rId22" Type="http://schemas.openxmlformats.org/officeDocument/2006/relationships/image" Target="../media/image105.png"/><Relationship Id="rId27" Type="http://schemas.openxmlformats.org/officeDocument/2006/relationships/image" Target="../media/image383.png"/><Relationship Id="rId30" Type="http://schemas.openxmlformats.org/officeDocument/2006/relationships/image" Target="../media/image155.png"/><Relationship Id="rId35" Type="http://schemas.openxmlformats.org/officeDocument/2006/relationships/image" Target="../media/image469.png"/><Relationship Id="rId43" Type="http://schemas.openxmlformats.org/officeDocument/2006/relationships/image" Target="../media/image56.png"/><Relationship Id="rId48" Type="http://schemas.openxmlformats.org/officeDocument/2006/relationships/image" Target="../media/image148.png"/><Relationship Id="rId56" Type="http://schemas.openxmlformats.org/officeDocument/2006/relationships/image" Target="../media/image79.png"/><Relationship Id="rId64" Type="http://schemas.openxmlformats.org/officeDocument/2006/relationships/image" Target="../media/image478.png"/><Relationship Id="rId8" Type="http://schemas.openxmlformats.org/officeDocument/2006/relationships/image" Target="../media/image459.png"/><Relationship Id="rId51" Type="http://schemas.openxmlformats.org/officeDocument/2006/relationships/image" Target="../media/image43.png"/><Relationship Id="rId3" Type="http://schemas.openxmlformats.org/officeDocument/2006/relationships/image" Target="../media/image455.png"/><Relationship Id="rId12" Type="http://schemas.openxmlformats.org/officeDocument/2006/relationships/image" Target="../media/image150.png"/><Relationship Id="rId17" Type="http://schemas.openxmlformats.org/officeDocument/2006/relationships/image" Target="../media/image74.png"/><Relationship Id="rId25" Type="http://schemas.openxmlformats.org/officeDocument/2006/relationships/image" Target="../media/image465.png"/><Relationship Id="rId33" Type="http://schemas.openxmlformats.org/officeDocument/2006/relationships/image" Target="../media/image85.png"/><Relationship Id="rId38" Type="http://schemas.openxmlformats.org/officeDocument/2006/relationships/image" Target="../media/image26.png"/><Relationship Id="rId46" Type="http://schemas.openxmlformats.org/officeDocument/2006/relationships/image" Target="../media/image36.png"/><Relationship Id="rId59" Type="http://schemas.openxmlformats.org/officeDocument/2006/relationships/image" Target="../media/image476.png"/><Relationship Id="rId67" Type="http://schemas.openxmlformats.org/officeDocument/2006/relationships/image" Target="../media/image108.png"/><Relationship Id="rId20" Type="http://schemas.openxmlformats.org/officeDocument/2006/relationships/image" Target="../media/image131.png"/><Relationship Id="rId41" Type="http://schemas.openxmlformats.org/officeDocument/2006/relationships/image" Target="../media/image472.png"/><Relationship Id="rId54" Type="http://schemas.openxmlformats.org/officeDocument/2006/relationships/image" Target="../media/image66.png"/><Relationship Id="rId62" Type="http://schemas.openxmlformats.org/officeDocument/2006/relationships/image" Target="../media/image19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85.png"/><Relationship Id="rId26" Type="http://schemas.openxmlformats.org/officeDocument/2006/relationships/image" Target="../media/image54.png"/><Relationship Id="rId39" Type="http://schemas.openxmlformats.org/officeDocument/2006/relationships/image" Target="../media/image125.png"/><Relationship Id="rId21" Type="http://schemas.openxmlformats.org/officeDocument/2006/relationships/image" Target="../media/image487.png"/><Relationship Id="rId34" Type="http://schemas.openxmlformats.org/officeDocument/2006/relationships/image" Target="../media/image247.png"/><Relationship Id="rId42" Type="http://schemas.openxmlformats.org/officeDocument/2006/relationships/image" Target="../media/image35.png"/><Relationship Id="rId47" Type="http://schemas.openxmlformats.org/officeDocument/2006/relationships/image" Target="../media/image131.png"/><Relationship Id="rId50" Type="http://schemas.openxmlformats.org/officeDocument/2006/relationships/image" Target="../media/image175.png"/><Relationship Id="rId55" Type="http://schemas.openxmlformats.org/officeDocument/2006/relationships/image" Target="../media/image182.png"/><Relationship Id="rId7" Type="http://schemas.openxmlformats.org/officeDocument/2006/relationships/image" Target="../media/image150.png"/><Relationship Id="rId12" Type="http://schemas.openxmlformats.org/officeDocument/2006/relationships/image" Target="../media/image486.png"/><Relationship Id="rId17" Type="http://schemas.openxmlformats.org/officeDocument/2006/relationships/image" Target="../media/image93.png"/><Relationship Id="rId25" Type="http://schemas.openxmlformats.org/officeDocument/2006/relationships/image" Target="../media/image16.png"/><Relationship Id="rId33" Type="http://schemas.openxmlformats.org/officeDocument/2006/relationships/image" Target="../media/image148.png"/><Relationship Id="rId38" Type="http://schemas.openxmlformats.org/officeDocument/2006/relationships/image" Target="../media/image491.png"/><Relationship Id="rId46" Type="http://schemas.openxmlformats.org/officeDocument/2006/relationships/image" Target="../media/image405.png"/><Relationship Id="rId2" Type="http://schemas.openxmlformats.org/officeDocument/2006/relationships/image" Target="../media/image481.png"/><Relationship Id="rId16" Type="http://schemas.openxmlformats.org/officeDocument/2006/relationships/image" Target="../media/image20.png"/><Relationship Id="rId20" Type="http://schemas.openxmlformats.org/officeDocument/2006/relationships/image" Target="../media/image51.png"/><Relationship Id="rId29" Type="http://schemas.openxmlformats.org/officeDocument/2006/relationships/image" Target="../media/image86.png"/><Relationship Id="rId41" Type="http://schemas.openxmlformats.org/officeDocument/2006/relationships/image" Target="../media/image79.png"/><Relationship Id="rId54" Type="http://schemas.openxmlformats.org/officeDocument/2006/relationships/image" Target="../media/image4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5.png"/><Relationship Id="rId11" Type="http://schemas.openxmlformats.org/officeDocument/2006/relationships/image" Target="../media/image117.png"/><Relationship Id="rId24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84.png"/><Relationship Id="rId40" Type="http://schemas.openxmlformats.org/officeDocument/2006/relationships/image" Target="../media/image40.png"/><Relationship Id="rId45" Type="http://schemas.openxmlformats.org/officeDocument/2006/relationships/image" Target="../media/image74.png"/><Relationship Id="rId53" Type="http://schemas.openxmlformats.org/officeDocument/2006/relationships/image" Target="../media/image493.png"/><Relationship Id="rId5" Type="http://schemas.openxmlformats.org/officeDocument/2006/relationships/image" Target="../media/image484.png"/><Relationship Id="rId15" Type="http://schemas.openxmlformats.org/officeDocument/2006/relationships/image" Target="../media/image23.png"/><Relationship Id="rId23" Type="http://schemas.openxmlformats.org/officeDocument/2006/relationships/image" Target="../media/image488.png"/><Relationship Id="rId28" Type="http://schemas.openxmlformats.org/officeDocument/2006/relationships/image" Target="../media/image489.png"/><Relationship Id="rId36" Type="http://schemas.openxmlformats.org/officeDocument/2006/relationships/image" Target="../media/image490.png"/><Relationship Id="rId49" Type="http://schemas.openxmlformats.org/officeDocument/2006/relationships/image" Target="../media/image72.png"/><Relationship Id="rId10" Type="http://schemas.openxmlformats.org/officeDocument/2006/relationships/image" Target="../media/image96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80.png"/><Relationship Id="rId52" Type="http://schemas.openxmlformats.org/officeDocument/2006/relationships/image" Target="../media/image17.png"/><Relationship Id="rId4" Type="http://schemas.openxmlformats.org/officeDocument/2006/relationships/image" Target="../media/image483.png"/><Relationship Id="rId9" Type="http://schemas.openxmlformats.org/officeDocument/2006/relationships/image" Target="../media/image94.png"/><Relationship Id="rId14" Type="http://schemas.openxmlformats.org/officeDocument/2006/relationships/image" Target="../media/image43.png"/><Relationship Id="rId22" Type="http://schemas.openxmlformats.org/officeDocument/2006/relationships/image" Target="../media/image383.png"/><Relationship Id="rId27" Type="http://schemas.openxmlformats.org/officeDocument/2006/relationships/image" Target="../media/image66.png"/><Relationship Id="rId30" Type="http://schemas.openxmlformats.org/officeDocument/2006/relationships/image" Target="../media/image77.png"/><Relationship Id="rId35" Type="http://schemas.openxmlformats.org/officeDocument/2006/relationships/image" Target="../media/image109.png"/><Relationship Id="rId43" Type="http://schemas.openxmlformats.org/officeDocument/2006/relationships/image" Target="../media/image56.png"/><Relationship Id="rId48" Type="http://schemas.openxmlformats.org/officeDocument/2006/relationships/image" Target="../media/image108.png"/><Relationship Id="rId56" Type="http://schemas.openxmlformats.org/officeDocument/2006/relationships/image" Target="../media/image495.png"/><Relationship Id="rId8" Type="http://schemas.openxmlformats.org/officeDocument/2006/relationships/image" Target="../media/image59.png"/><Relationship Id="rId51" Type="http://schemas.openxmlformats.org/officeDocument/2006/relationships/image" Target="../media/image492.png"/><Relationship Id="rId3" Type="http://schemas.openxmlformats.org/officeDocument/2006/relationships/image" Target="../media/image48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70.png"/><Relationship Id="rId26" Type="http://schemas.openxmlformats.org/officeDocument/2006/relationships/image" Target="../media/image43.png"/><Relationship Id="rId39" Type="http://schemas.openxmlformats.org/officeDocument/2006/relationships/image" Target="../media/image86.png"/><Relationship Id="rId3" Type="http://schemas.openxmlformats.org/officeDocument/2006/relationships/image" Target="../media/image62.png"/><Relationship Id="rId21" Type="http://schemas.openxmlformats.org/officeDocument/2006/relationships/image" Target="../media/image73.png"/><Relationship Id="rId34" Type="http://schemas.openxmlformats.org/officeDocument/2006/relationships/image" Target="../media/image83.png"/><Relationship Id="rId42" Type="http://schemas.openxmlformats.org/officeDocument/2006/relationships/image" Target="../media/image89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2.png"/><Relationship Id="rId38" Type="http://schemas.openxmlformats.org/officeDocument/2006/relationships/image" Target="../media/image85.png"/><Relationship Id="rId46" Type="http://schemas.openxmlformats.org/officeDocument/2006/relationships/image" Target="../media/image92.png"/><Relationship Id="rId2" Type="http://schemas.openxmlformats.org/officeDocument/2006/relationships/image" Target="../media/image61.png"/><Relationship Id="rId16" Type="http://schemas.openxmlformats.org/officeDocument/2006/relationships/image" Target="../media/image16.png"/><Relationship Id="rId20" Type="http://schemas.openxmlformats.org/officeDocument/2006/relationships/image" Target="../media/image72.png"/><Relationship Id="rId29" Type="http://schemas.openxmlformats.org/officeDocument/2006/relationships/image" Target="../media/image79.png"/><Relationship Id="rId41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20.png"/><Relationship Id="rId24" Type="http://schemas.openxmlformats.org/officeDocument/2006/relationships/image" Target="../media/image76.png"/><Relationship Id="rId32" Type="http://schemas.openxmlformats.org/officeDocument/2006/relationships/image" Target="../media/image81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48.png"/><Relationship Id="rId5" Type="http://schemas.openxmlformats.org/officeDocument/2006/relationships/image" Target="../media/image64.png"/><Relationship Id="rId15" Type="http://schemas.openxmlformats.org/officeDocument/2006/relationships/image" Target="../media/image15.png"/><Relationship Id="rId23" Type="http://schemas.openxmlformats.org/officeDocument/2006/relationships/image" Target="../media/image75.png"/><Relationship Id="rId28" Type="http://schemas.openxmlformats.org/officeDocument/2006/relationships/image" Target="../media/image78.png"/><Relationship Id="rId36" Type="http://schemas.openxmlformats.org/officeDocument/2006/relationships/image" Target="../media/image39.png"/><Relationship Id="rId49" Type="http://schemas.openxmlformats.org/officeDocument/2006/relationships/image" Target="../media/image95.png"/><Relationship Id="rId10" Type="http://schemas.openxmlformats.org/officeDocument/2006/relationships/image" Target="../media/image23.png"/><Relationship Id="rId19" Type="http://schemas.openxmlformats.org/officeDocument/2006/relationships/image" Target="../media/image71.png"/><Relationship Id="rId31" Type="http://schemas.openxmlformats.org/officeDocument/2006/relationships/image" Target="../media/image80.png"/><Relationship Id="rId44" Type="http://schemas.openxmlformats.org/officeDocument/2006/relationships/image" Target="../media/image91.png"/><Relationship Id="rId52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Relationship Id="rId22" Type="http://schemas.openxmlformats.org/officeDocument/2006/relationships/image" Target="../media/image74.png"/><Relationship Id="rId27" Type="http://schemas.openxmlformats.org/officeDocument/2006/relationships/image" Target="../media/image56.png"/><Relationship Id="rId30" Type="http://schemas.openxmlformats.org/officeDocument/2006/relationships/image" Target="../media/image58.png"/><Relationship Id="rId35" Type="http://schemas.openxmlformats.org/officeDocument/2006/relationships/image" Target="../media/image38.png"/><Relationship Id="rId43" Type="http://schemas.openxmlformats.org/officeDocument/2006/relationships/image" Target="../media/image90.png"/><Relationship Id="rId48" Type="http://schemas.openxmlformats.org/officeDocument/2006/relationships/image" Target="../media/image94.png"/><Relationship Id="rId8" Type="http://schemas.openxmlformats.org/officeDocument/2006/relationships/image" Target="../media/image67.png"/><Relationship Id="rId51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0.png"/><Relationship Id="rId26" Type="http://schemas.openxmlformats.org/officeDocument/2006/relationships/image" Target="../media/image114.png"/><Relationship Id="rId39" Type="http://schemas.openxmlformats.org/officeDocument/2006/relationships/image" Target="../media/image122.png"/><Relationship Id="rId21" Type="http://schemas.openxmlformats.org/officeDocument/2006/relationships/image" Target="../media/image113.png"/><Relationship Id="rId34" Type="http://schemas.openxmlformats.org/officeDocument/2006/relationships/image" Target="../media/image39.png"/><Relationship Id="rId42" Type="http://schemas.openxmlformats.org/officeDocument/2006/relationships/image" Target="../media/image36.png"/><Relationship Id="rId47" Type="http://schemas.openxmlformats.org/officeDocument/2006/relationships/image" Target="../media/image128.png"/><Relationship Id="rId50" Type="http://schemas.openxmlformats.org/officeDocument/2006/relationships/image" Target="../media/image129.png"/><Relationship Id="rId55" Type="http://schemas.openxmlformats.org/officeDocument/2006/relationships/image" Target="../media/image132.png"/><Relationship Id="rId7" Type="http://schemas.openxmlformats.org/officeDocument/2006/relationships/image" Target="../media/image104.png"/><Relationship Id="rId12" Type="http://schemas.openxmlformats.org/officeDocument/2006/relationships/image" Target="../media/image106.png"/><Relationship Id="rId17" Type="http://schemas.openxmlformats.org/officeDocument/2006/relationships/image" Target="../media/image73.png"/><Relationship Id="rId25" Type="http://schemas.openxmlformats.org/officeDocument/2006/relationships/image" Target="../media/image23.png"/><Relationship Id="rId33" Type="http://schemas.openxmlformats.org/officeDocument/2006/relationships/image" Target="../media/image15.png"/><Relationship Id="rId38" Type="http://schemas.openxmlformats.org/officeDocument/2006/relationships/image" Target="../media/image38.png"/><Relationship Id="rId46" Type="http://schemas.openxmlformats.org/officeDocument/2006/relationships/image" Target="../media/image127.png"/><Relationship Id="rId2" Type="http://schemas.openxmlformats.org/officeDocument/2006/relationships/image" Target="../media/image99.png"/><Relationship Id="rId16" Type="http://schemas.openxmlformats.org/officeDocument/2006/relationships/image" Target="../media/image109.png"/><Relationship Id="rId20" Type="http://schemas.openxmlformats.org/officeDocument/2006/relationships/image" Target="../media/image112.png"/><Relationship Id="rId29" Type="http://schemas.openxmlformats.org/officeDocument/2006/relationships/image" Target="../media/image116.png"/><Relationship Id="rId41" Type="http://schemas.openxmlformats.org/officeDocument/2006/relationships/image" Target="../media/image124.png"/><Relationship Id="rId54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48.png"/><Relationship Id="rId24" Type="http://schemas.openxmlformats.org/officeDocument/2006/relationships/image" Target="../media/image67.png"/><Relationship Id="rId32" Type="http://schemas.openxmlformats.org/officeDocument/2006/relationships/image" Target="../media/image119.png"/><Relationship Id="rId37" Type="http://schemas.openxmlformats.org/officeDocument/2006/relationships/image" Target="../media/image84.png"/><Relationship Id="rId40" Type="http://schemas.openxmlformats.org/officeDocument/2006/relationships/image" Target="../media/image123.png"/><Relationship Id="rId45" Type="http://schemas.openxmlformats.org/officeDocument/2006/relationships/image" Target="../media/image126.png"/><Relationship Id="rId53" Type="http://schemas.openxmlformats.org/officeDocument/2006/relationships/image" Target="../media/image16.png"/><Relationship Id="rId5" Type="http://schemas.openxmlformats.org/officeDocument/2006/relationships/image" Target="../media/image102.png"/><Relationship Id="rId15" Type="http://schemas.openxmlformats.org/officeDocument/2006/relationships/image" Target="../media/image28.png"/><Relationship Id="rId23" Type="http://schemas.openxmlformats.org/officeDocument/2006/relationships/image" Target="../media/image59.png"/><Relationship Id="rId28" Type="http://schemas.openxmlformats.org/officeDocument/2006/relationships/image" Target="../media/image55.png"/><Relationship Id="rId36" Type="http://schemas.openxmlformats.org/officeDocument/2006/relationships/image" Target="../media/image121.png"/><Relationship Id="rId49" Type="http://schemas.openxmlformats.org/officeDocument/2006/relationships/image" Target="../media/image77.png"/><Relationship Id="rId10" Type="http://schemas.openxmlformats.org/officeDocument/2006/relationships/image" Target="../media/image85.png"/><Relationship Id="rId19" Type="http://schemas.openxmlformats.org/officeDocument/2006/relationships/image" Target="../media/image111.png"/><Relationship Id="rId31" Type="http://schemas.openxmlformats.org/officeDocument/2006/relationships/image" Target="../media/image118.png"/><Relationship Id="rId44" Type="http://schemas.openxmlformats.org/officeDocument/2006/relationships/image" Target="../media/image41.png"/><Relationship Id="rId52" Type="http://schemas.openxmlformats.org/officeDocument/2006/relationships/image" Target="../media/image75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Relationship Id="rId22" Type="http://schemas.openxmlformats.org/officeDocument/2006/relationships/image" Target="../media/image20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Relationship Id="rId35" Type="http://schemas.openxmlformats.org/officeDocument/2006/relationships/image" Target="../media/image120.png"/><Relationship Id="rId43" Type="http://schemas.openxmlformats.org/officeDocument/2006/relationships/image" Target="../media/image125.png"/><Relationship Id="rId48" Type="http://schemas.openxmlformats.org/officeDocument/2006/relationships/image" Target="../media/image79.png"/><Relationship Id="rId56" Type="http://schemas.openxmlformats.org/officeDocument/2006/relationships/image" Target="../media/image133.png"/><Relationship Id="rId8" Type="http://schemas.openxmlformats.org/officeDocument/2006/relationships/image" Target="../media/image71.png"/><Relationship Id="rId51" Type="http://schemas.openxmlformats.org/officeDocument/2006/relationships/image" Target="../media/image130.png"/><Relationship Id="rId3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142.png"/><Relationship Id="rId26" Type="http://schemas.openxmlformats.org/officeDocument/2006/relationships/image" Target="../media/image71.png"/><Relationship Id="rId39" Type="http://schemas.openxmlformats.org/officeDocument/2006/relationships/image" Target="../media/image151.png"/><Relationship Id="rId21" Type="http://schemas.openxmlformats.org/officeDocument/2006/relationships/image" Target="../media/image131.png"/><Relationship Id="rId34" Type="http://schemas.openxmlformats.org/officeDocument/2006/relationships/image" Target="../media/image85.png"/><Relationship Id="rId42" Type="http://schemas.openxmlformats.org/officeDocument/2006/relationships/image" Target="../media/image70.png"/><Relationship Id="rId47" Type="http://schemas.openxmlformats.org/officeDocument/2006/relationships/image" Target="../media/image66.png"/><Relationship Id="rId50" Type="http://schemas.openxmlformats.org/officeDocument/2006/relationships/image" Target="../media/image154.png"/><Relationship Id="rId55" Type="http://schemas.openxmlformats.org/officeDocument/2006/relationships/image" Target="../media/image156.png"/><Relationship Id="rId7" Type="http://schemas.openxmlformats.org/officeDocument/2006/relationships/image" Target="../media/image139.png"/><Relationship Id="rId12" Type="http://schemas.openxmlformats.org/officeDocument/2006/relationships/image" Target="../media/image141.png"/><Relationship Id="rId17" Type="http://schemas.openxmlformats.org/officeDocument/2006/relationships/image" Target="../media/image28.png"/><Relationship Id="rId25" Type="http://schemas.openxmlformats.org/officeDocument/2006/relationships/image" Target="../media/image145.png"/><Relationship Id="rId33" Type="http://schemas.openxmlformats.org/officeDocument/2006/relationships/image" Target="../media/image148.png"/><Relationship Id="rId38" Type="http://schemas.openxmlformats.org/officeDocument/2006/relationships/image" Target="../media/image150.png"/><Relationship Id="rId46" Type="http://schemas.openxmlformats.org/officeDocument/2006/relationships/image" Target="../media/image41.png"/><Relationship Id="rId2" Type="http://schemas.openxmlformats.org/officeDocument/2006/relationships/image" Target="../media/image134.png"/><Relationship Id="rId16" Type="http://schemas.openxmlformats.org/officeDocument/2006/relationships/image" Target="../media/image20.png"/><Relationship Id="rId20" Type="http://schemas.openxmlformats.org/officeDocument/2006/relationships/image" Target="../media/image144.png"/><Relationship Id="rId29" Type="http://schemas.openxmlformats.org/officeDocument/2006/relationships/image" Target="../media/image73.png"/><Relationship Id="rId41" Type="http://schemas.openxmlformats.org/officeDocument/2006/relationships/image" Target="../media/image77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11" Type="http://schemas.openxmlformats.org/officeDocument/2006/relationships/image" Target="../media/image37.png"/><Relationship Id="rId24" Type="http://schemas.openxmlformats.org/officeDocument/2006/relationships/image" Target="../media/image75.png"/><Relationship Id="rId32" Type="http://schemas.openxmlformats.org/officeDocument/2006/relationships/image" Target="../media/image36.png"/><Relationship Id="rId37" Type="http://schemas.openxmlformats.org/officeDocument/2006/relationships/image" Target="../media/image38.png"/><Relationship Id="rId40" Type="http://schemas.openxmlformats.org/officeDocument/2006/relationships/image" Target="../media/image152.png"/><Relationship Id="rId45" Type="http://schemas.openxmlformats.org/officeDocument/2006/relationships/image" Target="../media/image45.png"/><Relationship Id="rId53" Type="http://schemas.openxmlformats.org/officeDocument/2006/relationships/image" Target="../media/image15.png"/><Relationship Id="rId5" Type="http://schemas.openxmlformats.org/officeDocument/2006/relationships/image" Target="../media/image137.png"/><Relationship Id="rId15" Type="http://schemas.openxmlformats.org/officeDocument/2006/relationships/image" Target="../media/image23.png"/><Relationship Id="rId23" Type="http://schemas.openxmlformats.org/officeDocument/2006/relationships/image" Target="../media/image93.png"/><Relationship Id="rId28" Type="http://schemas.openxmlformats.org/officeDocument/2006/relationships/image" Target="../media/image16.png"/><Relationship Id="rId36" Type="http://schemas.openxmlformats.org/officeDocument/2006/relationships/image" Target="../media/image48.png"/><Relationship Id="rId49" Type="http://schemas.openxmlformats.org/officeDocument/2006/relationships/image" Target="../media/image88.png"/><Relationship Id="rId57" Type="http://schemas.openxmlformats.org/officeDocument/2006/relationships/image" Target="../media/image22.png"/><Relationship Id="rId10" Type="http://schemas.openxmlformats.org/officeDocument/2006/relationships/image" Target="../media/image74.png"/><Relationship Id="rId19" Type="http://schemas.openxmlformats.org/officeDocument/2006/relationships/image" Target="../media/image143.png"/><Relationship Id="rId31" Type="http://schemas.openxmlformats.org/officeDocument/2006/relationships/image" Target="../media/image147.png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4" Type="http://schemas.openxmlformats.org/officeDocument/2006/relationships/image" Target="../media/image136.png"/><Relationship Id="rId9" Type="http://schemas.openxmlformats.org/officeDocument/2006/relationships/image" Target="../media/image52.png"/><Relationship Id="rId14" Type="http://schemas.openxmlformats.org/officeDocument/2006/relationships/image" Target="../media/image72.png"/><Relationship Id="rId22" Type="http://schemas.openxmlformats.org/officeDocument/2006/relationships/image" Target="../media/image26.png"/><Relationship Id="rId27" Type="http://schemas.openxmlformats.org/officeDocument/2006/relationships/image" Target="../media/image67.png"/><Relationship Id="rId30" Type="http://schemas.openxmlformats.org/officeDocument/2006/relationships/image" Target="../media/image146.png"/><Relationship Id="rId35" Type="http://schemas.openxmlformats.org/officeDocument/2006/relationships/image" Target="../media/image149.png"/><Relationship Id="rId43" Type="http://schemas.openxmlformats.org/officeDocument/2006/relationships/image" Target="../media/image40.png"/><Relationship Id="rId48" Type="http://schemas.openxmlformats.org/officeDocument/2006/relationships/image" Target="../media/image153.png"/><Relationship Id="rId56" Type="http://schemas.openxmlformats.org/officeDocument/2006/relationships/image" Target="../media/image80.png"/><Relationship Id="rId8" Type="http://schemas.openxmlformats.org/officeDocument/2006/relationships/image" Target="../media/image140.png"/><Relationship Id="rId51" Type="http://schemas.openxmlformats.org/officeDocument/2006/relationships/image" Target="../media/image155.png"/><Relationship Id="rId3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image" Target="../media/image163.png"/><Relationship Id="rId26" Type="http://schemas.openxmlformats.org/officeDocument/2006/relationships/image" Target="../media/image166.png"/><Relationship Id="rId39" Type="http://schemas.openxmlformats.org/officeDocument/2006/relationships/image" Target="../media/image59.png"/><Relationship Id="rId3" Type="http://schemas.openxmlformats.org/officeDocument/2006/relationships/image" Target="../media/image158.png"/><Relationship Id="rId21" Type="http://schemas.openxmlformats.org/officeDocument/2006/relationships/image" Target="../media/image70.png"/><Relationship Id="rId34" Type="http://schemas.openxmlformats.org/officeDocument/2006/relationships/image" Target="../media/image171.png"/><Relationship Id="rId42" Type="http://schemas.openxmlformats.org/officeDocument/2006/relationships/image" Target="../media/image50.png"/><Relationship Id="rId47" Type="http://schemas.openxmlformats.org/officeDocument/2006/relationships/image" Target="../media/image178.png"/><Relationship Id="rId50" Type="http://schemas.openxmlformats.org/officeDocument/2006/relationships/image" Target="../media/image181.png"/><Relationship Id="rId7" Type="http://schemas.openxmlformats.org/officeDocument/2006/relationships/image" Target="../media/image77.png"/><Relationship Id="rId12" Type="http://schemas.openxmlformats.org/officeDocument/2006/relationships/image" Target="../media/image16.png"/><Relationship Id="rId17" Type="http://schemas.openxmlformats.org/officeDocument/2006/relationships/image" Target="../media/image162.png"/><Relationship Id="rId25" Type="http://schemas.openxmlformats.org/officeDocument/2006/relationships/image" Target="../media/image106.png"/><Relationship Id="rId33" Type="http://schemas.openxmlformats.org/officeDocument/2006/relationships/image" Target="../media/image36.png"/><Relationship Id="rId38" Type="http://schemas.openxmlformats.org/officeDocument/2006/relationships/image" Target="../media/image175.png"/><Relationship Id="rId46" Type="http://schemas.openxmlformats.org/officeDocument/2006/relationships/image" Target="../media/image177.png"/><Relationship Id="rId2" Type="http://schemas.openxmlformats.org/officeDocument/2006/relationships/image" Target="../media/image157.png"/><Relationship Id="rId16" Type="http://schemas.openxmlformats.org/officeDocument/2006/relationships/image" Target="../media/image73.png"/><Relationship Id="rId20" Type="http://schemas.openxmlformats.org/officeDocument/2006/relationships/image" Target="../media/image165.png"/><Relationship Id="rId29" Type="http://schemas.openxmlformats.org/officeDocument/2006/relationships/image" Target="../media/image169.png"/><Relationship Id="rId41" Type="http://schemas.openxmlformats.org/officeDocument/2006/relationships/image" Target="../media/image41.png"/><Relationship Id="rId54" Type="http://schemas.openxmlformats.org/officeDocument/2006/relationships/image" Target="../media/image1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150.png"/><Relationship Id="rId24" Type="http://schemas.openxmlformats.org/officeDocument/2006/relationships/image" Target="../media/image20.png"/><Relationship Id="rId32" Type="http://schemas.openxmlformats.org/officeDocument/2006/relationships/image" Target="../media/image35.png"/><Relationship Id="rId37" Type="http://schemas.openxmlformats.org/officeDocument/2006/relationships/image" Target="../media/image174.png"/><Relationship Id="rId40" Type="http://schemas.openxmlformats.org/officeDocument/2006/relationships/image" Target="../media/image176.png"/><Relationship Id="rId45" Type="http://schemas.openxmlformats.org/officeDocument/2006/relationships/image" Target="../media/image23.png"/><Relationship Id="rId53" Type="http://schemas.openxmlformats.org/officeDocument/2006/relationships/image" Target="../media/image183.png"/><Relationship Id="rId5" Type="http://schemas.openxmlformats.org/officeDocument/2006/relationships/image" Target="../media/image160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168.png"/><Relationship Id="rId36" Type="http://schemas.openxmlformats.org/officeDocument/2006/relationships/image" Target="../media/image173.png"/><Relationship Id="rId49" Type="http://schemas.openxmlformats.org/officeDocument/2006/relationships/image" Target="../media/image180.png"/><Relationship Id="rId10" Type="http://schemas.openxmlformats.org/officeDocument/2006/relationships/image" Target="../media/image117.png"/><Relationship Id="rId19" Type="http://schemas.openxmlformats.org/officeDocument/2006/relationships/image" Target="../media/image164.png"/><Relationship Id="rId31" Type="http://schemas.openxmlformats.org/officeDocument/2006/relationships/image" Target="../media/image170.png"/><Relationship Id="rId44" Type="http://schemas.openxmlformats.org/officeDocument/2006/relationships/image" Target="../media/image48.png"/><Relationship Id="rId52" Type="http://schemas.openxmlformats.org/officeDocument/2006/relationships/image" Target="../media/image85.png"/><Relationship Id="rId4" Type="http://schemas.openxmlformats.org/officeDocument/2006/relationships/image" Target="../media/image159.png"/><Relationship Id="rId9" Type="http://schemas.openxmlformats.org/officeDocument/2006/relationships/image" Target="../media/image116.png"/><Relationship Id="rId14" Type="http://schemas.openxmlformats.org/officeDocument/2006/relationships/image" Target="../media/image28.png"/><Relationship Id="rId22" Type="http://schemas.openxmlformats.org/officeDocument/2006/relationships/image" Target="../media/image56.png"/><Relationship Id="rId27" Type="http://schemas.openxmlformats.org/officeDocument/2006/relationships/image" Target="../media/image167.png"/><Relationship Id="rId30" Type="http://schemas.openxmlformats.org/officeDocument/2006/relationships/image" Target="../media/image78.png"/><Relationship Id="rId35" Type="http://schemas.openxmlformats.org/officeDocument/2006/relationships/image" Target="../media/image172.png"/><Relationship Id="rId43" Type="http://schemas.openxmlformats.org/officeDocument/2006/relationships/image" Target="../media/image75.png"/><Relationship Id="rId48" Type="http://schemas.openxmlformats.org/officeDocument/2006/relationships/image" Target="../media/image179.png"/><Relationship Id="rId8" Type="http://schemas.openxmlformats.org/officeDocument/2006/relationships/image" Target="../media/image71.png"/><Relationship Id="rId51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194.png"/><Relationship Id="rId26" Type="http://schemas.openxmlformats.org/officeDocument/2006/relationships/image" Target="../media/image28.png"/><Relationship Id="rId39" Type="http://schemas.openxmlformats.org/officeDocument/2006/relationships/image" Target="../media/image93.png"/><Relationship Id="rId21" Type="http://schemas.openxmlformats.org/officeDocument/2006/relationships/image" Target="../media/image131.png"/><Relationship Id="rId34" Type="http://schemas.openxmlformats.org/officeDocument/2006/relationships/image" Target="../media/image175.png"/><Relationship Id="rId42" Type="http://schemas.openxmlformats.org/officeDocument/2006/relationships/image" Target="../media/image203.png"/><Relationship Id="rId47" Type="http://schemas.openxmlformats.org/officeDocument/2006/relationships/image" Target="../media/image143.png"/><Relationship Id="rId50" Type="http://schemas.openxmlformats.org/officeDocument/2006/relationships/image" Target="../media/image207.png"/><Relationship Id="rId55" Type="http://schemas.openxmlformats.org/officeDocument/2006/relationships/image" Target="../media/image210.png"/><Relationship Id="rId63" Type="http://schemas.openxmlformats.org/officeDocument/2006/relationships/image" Target="../media/image54.png"/><Relationship Id="rId68" Type="http://schemas.openxmlformats.org/officeDocument/2006/relationships/image" Target="../media/image217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6" Type="http://schemas.openxmlformats.org/officeDocument/2006/relationships/image" Target="../media/image15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24" Type="http://schemas.openxmlformats.org/officeDocument/2006/relationships/image" Target="../media/image69.png"/><Relationship Id="rId32" Type="http://schemas.openxmlformats.org/officeDocument/2006/relationships/image" Target="../media/image199.png"/><Relationship Id="rId37" Type="http://schemas.openxmlformats.org/officeDocument/2006/relationships/image" Target="../media/image40.png"/><Relationship Id="rId40" Type="http://schemas.openxmlformats.org/officeDocument/2006/relationships/image" Target="../media/image85.png"/><Relationship Id="rId45" Type="http://schemas.openxmlformats.org/officeDocument/2006/relationships/image" Target="../media/image204.png"/><Relationship Id="rId53" Type="http://schemas.openxmlformats.org/officeDocument/2006/relationships/image" Target="../media/image209.png"/><Relationship Id="rId58" Type="http://schemas.openxmlformats.org/officeDocument/2006/relationships/image" Target="../media/image75.png"/><Relationship Id="rId66" Type="http://schemas.openxmlformats.org/officeDocument/2006/relationships/image" Target="../media/image216.png"/><Relationship Id="rId5" Type="http://schemas.openxmlformats.org/officeDocument/2006/relationships/image" Target="../media/image187.png"/><Relationship Id="rId15" Type="http://schemas.openxmlformats.org/officeDocument/2006/relationships/image" Target="../media/image179.png"/><Relationship Id="rId23" Type="http://schemas.openxmlformats.org/officeDocument/2006/relationships/image" Target="../media/image197.png"/><Relationship Id="rId28" Type="http://schemas.openxmlformats.org/officeDocument/2006/relationships/image" Target="../media/image171.png"/><Relationship Id="rId36" Type="http://schemas.openxmlformats.org/officeDocument/2006/relationships/image" Target="../media/image201.png"/><Relationship Id="rId49" Type="http://schemas.openxmlformats.org/officeDocument/2006/relationships/image" Target="../media/image206.png"/><Relationship Id="rId57" Type="http://schemas.openxmlformats.org/officeDocument/2006/relationships/image" Target="../media/image66.png"/><Relationship Id="rId61" Type="http://schemas.openxmlformats.org/officeDocument/2006/relationships/image" Target="../media/image213.png"/><Relationship Id="rId10" Type="http://schemas.openxmlformats.org/officeDocument/2006/relationships/image" Target="../media/image192.png"/><Relationship Id="rId19" Type="http://schemas.openxmlformats.org/officeDocument/2006/relationships/image" Target="../media/image195.png"/><Relationship Id="rId31" Type="http://schemas.openxmlformats.org/officeDocument/2006/relationships/image" Target="../media/image56.png"/><Relationship Id="rId44" Type="http://schemas.openxmlformats.org/officeDocument/2006/relationships/image" Target="../media/image122.png"/><Relationship Id="rId52" Type="http://schemas.openxmlformats.org/officeDocument/2006/relationships/image" Target="../media/image76.png"/><Relationship Id="rId60" Type="http://schemas.openxmlformats.org/officeDocument/2006/relationships/image" Target="../media/image212.png"/><Relationship Id="rId65" Type="http://schemas.openxmlformats.org/officeDocument/2006/relationships/image" Target="../media/image215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09.png"/><Relationship Id="rId22" Type="http://schemas.openxmlformats.org/officeDocument/2006/relationships/image" Target="../media/image86.png"/><Relationship Id="rId27" Type="http://schemas.openxmlformats.org/officeDocument/2006/relationships/image" Target="../media/image198.png"/><Relationship Id="rId30" Type="http://schemas.openxmlformats.org/officeDocument/2006/relationships/image" Target="../media/image23.png"/><Relationship Id="rId35" Type="http://schemas.openxmlformats.org/officeDocument/2006/relationships/image" Target="../media/image38.png"/><Relationship Id="rId43" Type="http://schemas.openxmlformats.org/officeDocument/2006/relationships/image" Target="../media/image59.png"/><Relationship Id="rId48" Type="http://schemas.openxmlformats.org/officeDocument/2006/relationships/image" Target="../media/image16.png"/><Relationship Id="rId56" Type="http://schemas.openxmlformats.org/officeDocument/2006/relationships/image" Target="../media/image74.png"/><Relationship Id="rId64" Type="http://schemas.openxmlformats.org/officeDocument/2006/relationships/image" Target="../media/image20.png"/><Relationship Id="rId8" Type="http://schemas.openxmlformats.org/officeDocument/2006/relationships/image" Target="../media/image190.png"/><Relationship Id="rId51" Type="http://schemas.openxmlformats.org/officeDocument/2006/relationships/image" Target="../media/image208.png"/><Relationship Id="rId3" Type="http://schemas.openxmlformats.org/officeDocument/2006/relationships/image" Target="../media/image100.png"/><Relationship Id="rId12" Type="http://schemas.openxmlformats.org/officeDocument/2006/relationships/image" Target="../media/image79.png"/><Relationship Id="rId17" Type="http://schemas.openxmlformats.org/officeDocument/2006/relationships/image" Target="../media/image108.png"/><Relationship Id="rId25" Type="http://schemas.openxmlformats.org/officeDocument/2006/relationships/image" Target="../media/image67.png"/><Relationship Id="rId33" Type="http://schemas.openxmlformats.org/officeDocument/2006/relationships/image" Target="../media/image200.png"/><Relationship Id="rId38" Type="http://schemas.openxmlformats.org/officeDocument/2006/relationships/image" Target="../media/image202.png"/><Relationship Id="rId46" Type="http://schemas.openxmlformats.org/officeDocument/2006/relationships/image" Target="../media/image205.png"/><Relationship Id="rId59" Type="http://schemas.openxmlformats.org/officeDocument/2006/relationships/image" Target="../media/image211.png"/><Relationship Id="rId67" Type="http://schemas.openxmlformats.org/officeDocument/2006/relationships/image" Target="../media/image57.png"/><Relationship Id="rId20" Type="http://schemas.openxmlformats.org/officeDocument/2006/relationships/image" Target="../media/image196.png"/><Relationship Id="rId41" Type="http://schemas.openxmlformats.org/officeDocument/2006/relationships/image" Target="../media/image21.png"/><Relationship Id="rId54" Type="http://schemas.openxmlformats.org/officeDocument/2006/relationships/image" Target="../media/image106.png"/><Relationship Id="rId62" Type="http://schemas.openxmlformats.org/officeDocument/2006/relationships/image" Target="../media/image2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28.png"/><Relationship Id="rId26" Type="http://schemas.openxmlformats.org/officeDocument/2006/relationships/image" Target="../media/image229.png"/><Relationship Id="rId39" Type="http://schemas.openxmlformats.org/officeDocument/2006/relationships/image" Target="../media/image150.png"/><Relationship Id="rId21" Type="http://schemas.openxmlformats.org/officeDocument/2006/relationships/image" Target="../media/image174.png"/><Relationship Id="rId34" Type="http://schemas.openxmlformats.org/officeDocument/2006/relationships/image" Target="../media/image56.png"/><Relationship Id="rId42" Type="http://schemas.openxmlformats.org/officeDocument/2006/relationships/image" Target="../media/image108.png"/><Relationship Id="rId47" Type="http://schemas.openxmlformats.org/officeDocument/2006/relationships/image" Target="../media/image239.png"/><Relationship Id="rId50" Type="http://schemas.openxmlformats.org/officeDocument/2006/relationships/image" Target="../media/image17.png"/><Relationship Id="rId55" Type="http://schemas.openxmlformats.org/officeDocument/2006/relationships/image" Target="../media/image245.png"/><Relationship Id="rId63" Type="http://schemas.openxmlformats.org/officeDocument/2006/relationships/image" Target="../media/image250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6" Type="http://schemas.openxmlformats.org/officeDocument/2006/relationships/image" Target="../media/image155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54.png"/><Relationship Id="rId24" Type="http://schemas.openxmlformats.org/officeDocument/2006/relationships/image" Target="../media/image227.png"/><Relationship Id="rId32" Type="http://schemas.openxmlformats.org/officeDocument/2006/relationships/image" Target="../media/image233.png"/><Relationship Id="rId37" Type="http://schemas.openxmlformats.org/officeDocument/2006/relationships/image" Target="../media/image79.png"/><Relationship Id="rId40" Type="http://schemas.openxmlformats.org/officeDocument/2006/relationships/image" Target="../media/image237.png"/><Relationship Id="rId45" Type="http://schemas.openxmlformats.org/officeDocument/2006/relationships/image" Target="../media/image20.png"/><Relationship Id="rId53" Type="http://schemas.openxmlformats.org/officeDocument/2006/relationships/image" Target="../media/image243.png"/><Relationship Id="rId58" Type="http://schemas.openxmlformats.org/officeDocument/2006/relationships/image" Target="../media/image247.png"/><Relationship Id="rId66" Type="http://schemas.openxmlformats.org/officeDocument/2006/relationships/image" Target="../media/image252.png"/><Relationship Id="rId5" Type="http://schemas.openxmlformats.org/officeDocument/2006/relationships/image" Target="../media/image221.png"/><Relationship Id="rId15" Type="http://schemas.openxmlformats.org/officeDocument/2006/relationships/image" Target="../media/image15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236.png"/><Relationship Id="rId49" Type="http://schemas.openxmlformats.org/officeDocument/2006/relationships/image" Target="../media/image241.png"/><Relationship Id="rId57" Type="http://schemas.openxmlformats.org/officeDocument/2006/relationships/image" Target="../media/image119.png"/><Relationship Id="rId61" Type="http://schemas.openxmlformats.org/officeDocument/2006/relationships/image" Target="../media/image48.png"/><Relationship Id="rId10" Type="http://schemas.openxmlformats.org/officeDocument/2006/relationships/image" Target="../media/image104.png"/><Relationship Id="rId19" Type="http://schemas.openxmlformats.org/officeDocument/2006/relationships/image" Target="../media/image171.png"/><Relationship Id="rId31" Type="http://schemas.openxmlformats.org/officeDocument/2006/relationships/image" Target="../media/image232.png"/><Relationship Id="rId44" Type="http://schemas.openxmlformats.org/officeDocument/2006/relationships/image" Target="../media/image238.png"/><Relationship Id="rId52" Type="http://schemas.openxmlformats.org/officeDocument/2006/relationships/image" Target="../media/image46.png"/><Relationship Id="rId60" Type="http://schemas.openxmlformats.org/officeDocument/2006/relationships/image" Target="../media/image249.png"/><Relationship Id="rId65" Type="http://schemas.openxmlformats.org/officeDocument/2006/relationships/image" Target="../media/image251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94.png"/><Relationship Id="rId22" Type="http://schemas.openxmlformats.org/officeDocument/2006/relationships/image" Target="../media/image84.png"/><Relationship Id="rId27" Type="http://schemas.openxmlformats.org/officeDocument/2006/relationships/image" Target="../media/image230.png"/><Relationship Id="rId30" Type="http://schemas.openxmlformats.org/officeDocument/2006/relationships/image" Target="../media/image231.png"/><Relationship Id="rId35" Type="http://schemas.openxmlformats.org/officeDocument/2006/relationships/image" Target="../media/image235.png"/><Relationship Id="rId43" Type="http://schemas.openxmlformats.org/officeDocument/2006/relationships/image" Target="../media/image109.png"/><Relationship Id="rId48" Type="http://schemas.openxmlformats.org/officeDocument/2006/relationships/image" Target="../media/image240.png"/><Relationship Id="rId56" Type="http://schemas.openxmlformats.org/officeDocument/2006/relationships/image" Target="../media/image246.png"/><Relationship Id="rId64" Type="http://schemas.openxmlformats.org/officeDocument/2006/relationships/image" Target="../media/image40.png"/><Relationship Id="rId8" Type="http://schemas.openxmlformats.org/officeDocument/2006/relationships/image" Target="../media/image224.png"/><Relationship Id="rId51" Type="http://schemas.openxmlformats.org/officeDocument/2006/relationships/image" Target="../media/image242.png"/><Relationship Id="rId3" Type="http://schemas.openxmlformats.org/officeDocument/2006/relationships/image" Target="../media/image219.png"/><Relationship Id="rId12" Type="http://schemas.openxmlformats.org/officeDocument/2006/relationships/image" Target="../media/image66.png"/><Relationship Id="rId17" Type="http://schemas.openxmlformats.org/officeDocument/2006/relationships/image" Target="../media/image116.png"/><Relationship Id="rId25" Type="http://schemas.openxmlformats.org/officeDocument/2006/relationships/image" Target="../media/image228.png"/><Relationship Id="rId33" Type="http://schemas.openxmlformats.org/officeDocument/2006/relationships/image" Target="../media/image234.png"/><Relationship Id="rId38" Type="http://schemas.openxmlformats.org/officeDocument/2006/relationships/image" Target="../media/image77.png"/><Relationship Id="rId46" Type="http://schemas.openxmlformats.org/officeDocument/2006/relationships/image" Target="../media/image70.png"/><Relationship Id="rId59" Type="http://schemas.openxmlformats.org/officeDocument/2006/relationships/image" Target="../media/image248.png"/><Relationship Id="rId67" Type="http://schemas.openxmlformats.org/officeDocument/2006/relationships/image" Target="../media/image39.png"/><Relationship Id="rId20" Type="http://schemas.openxmlformats.org/officeDocument/2006/relationships/image" Target="../media/image226.png"/><Relationship Id="rId41" Type="http://schemas.openxmlformats.org/officeDocument/2006/relationships/image" Target="../media/image16.png"/><Relationship Id="rId54" Type="http://schemas.openxmlformats.org/officeDocument/2006/relationships/image" Target="../media/image244.png"/><Relationship Id="rId6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55.png"/><Relationship Id="rId18" Type="http://schemas.openxmlformats.org/officeDocument/2006/relationships/image" Target="../media/image122.png"/><Relationship Id="rId26" Type="http://schemas.openxmlformats.org/officeDocument/2006/relationships/image" Target="../media/image131.png"/><Relationship Id="rId39" Type="http://schemas.openxmlformats.org/officeDocument/2006/relationships/image" Target="../media/image265.png"/><Relationship Id="rId3" Type="http://schemas.openxmlformats.org/officeDocument/2006/relationships/image" Target="../media/image254.png"/><Relationship Id="rId21" Type="http://schemas.openxmlformats.org/officeDocument/2006/relationships/image" Target="../media/image262.png"/><Relationship Id="rId34" Type="http://schemas.openxmlformats.org/officeDocument/2006/relationships/image" Target="../media/image264.png"/><Relationship Id="rId42" Type="http://schemas.openxmlformats.org/officeDocument/2006/relationships/image" Target="../media/image80.png"/><Relationship Id="rId7" Type="http://schemas.openxmlformats.org/officeDocument/2006/relationships/image" Target="../media/image258.pn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5" Type="http://schemas.openxmlformats.org/officeDocument/2006/relationships/image" Target="../media/image263.png"/><Relationship Id="rId33" Type="http://schemas.openxmlformats.org/officeDocument/2006/relationships/image" Target="../media/image74.png"/><Relationship Id="rId38" Type="http://schemas.openxmlformats.org/officeDocument/2006/relationships/image" Target="../media/image15.png"/><Relationship Id="rId46" Type="http://schemas.openxmlformats.org/officeDocument/2006/relationships/image" Target="../media/image268.png"/><Relationship Id="rId2" Type="http://schemas.openxmlformats.org/officeDocument/2006/relationships/image" Target="../media/image253.png"/><Relationship Id="rId16" Type="http://schemas.openxmlformats.org/officeDocument/2006/relationships/image" Target="../media/image174.png"/><Relationship Id="rId20" Type="http://schemas.openxmlformats.org/officeDocument/2006/relationships/image" Target="../media/image261.png"/><Relationship Id="rId29" Type="http://schemas.openxmlformats.org/officeDocument/2006/relationships/image" Target="../media/image22.png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11" Type="http://schemas.openxmlformats.org/officeDocument/2006/relationships/image" Target="../media/image41.png"/><Relationship Id="rId24" Type="http://schemas.openxmlformats.org/officeDocument/2006/relationships/image" Target="../media/image28.png"/><Relationship Id="rId32" Type="http://schemas.openxmlformats.org/officeDocument/2006/relationships/image" Target="../media/image84.png"/><Relationship Id="rId37" Type="http://schemas.openxmlformats.org/officeDocument/2006/relationships/image" Target="../media/image35.png"/><Relationship Id="rId40" Type="http://schemas.openxmlformats.org/officeDocument/2006/relationships/image" Target="../media/image266.png"/><Relationship Id="rId45" Type="http://schemas.openxmlformats.org/officeDocument/2006/relationships/image" Target="../media/image267.png"/><Relationship Id="rId5" Type="http://schemas.openxmlformats.org/officeDocument/2006/relationships/image" Target="../media/image256.png"/><Relationship Id="rId15" Type="http://schemas.openxmlformats.org/officeDocument/2006/relationships/image" Target="../media/image77.png"/><Relationship Id="rId23" Type="http://schemas.openxmlformats.org/officeDocument/2006/relationships/image" Target="../media/image97.png"/><Relationship Id="rId28" Type="http://schemas.openxmlformats.org/officeDocument/2006/relationships/image" Target="../media/image108.png"/><Relationship Id="rId36" Type="http://schemas.openxmlformats.org/officeDocument/2006/relationships/image" Target="../media/image48.png"/><Relationship Id="rId10" Type="http://schemas.openxmlformats.org/officeDocument/2006/relationships/image" Target="../media/image166.png"/><Relationship Id="rId19" Type="http://schemas.openxmlformats.org/officeDocument/2006/relationships/image" Target="../media/image66.png"/><Relationship Id="rId31" Type="http://schemas.openxmlformats.org/officeDocument/2006/relationships/image" Target="../media/image148.png"/><Relationship Id="rId44" Type="http://schemas.openxmlformats.org/officeDocument/2006/relationships/image" Target="../media/image69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150.png"/><Relationship Id="rId22" Type="http://schemas.openxmlformats.org/officeDocument/2006/relationships/image" Target="../media/image88.png"/><Relationship Id="rId27" Type="http://schemas.openxmlformats.org/officeDocument/2006/relationships/image" Target="../media/image85.png"/><Relationship Id="rId30" Type="http://schemas.openxmlformats.org/officeDocument/2006/relationships/image" Target="../media/image20.png"/><Relationship Id="rId35" Type="http://schemas.openxmlformats.org/officeDocument/2006/relationships/image" Target="../media/image91.png"/><Relationship Id="rId43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7" y="0"/>
                </a:moveTo>
                <a:lnTo>
                  <a:pt x="86296" y="0"/>
                </a:lnTo>
                <a:lnTo>
                  <a:pt x="0" y="850"/>
                </a:lnTo>
                <a:lnTo>
                  <a:pt x="0" y="5690616"/>
                </a:lnTo>
                <a:lnTo>
                  <a:pt x="864107" y="9309"/>
                </a:lnTo>
                <a:lnTo>
                  <a:pt x="864107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4331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779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16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16AFE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1644" y="243840"/>
            <a:ext cx="8587739" cy="268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3941" y="789704"/>
            <a:ext cx="598170" cy="809625"/>
          </a:xfrm>
          <a:custGeom>
            <a:avLst/>
            <a:gdLst/>
            <a:ahLst/>
            <a:cxnLst/>
            <a:rect l="l" t="t" r="r" b="b"/>
            <a:pathLst>
              <a:path w="598169" h="809625">
                <a:moveTo>
                  <a:pt x="593761" y="271855"/>
                </a:moveTo>
                <a:lnTo>
                  <a:pt x="446243" y="271855"/>
                </a:lnTo>
                <a:lnTo>
                  <a:pt x="446901" y="292797"/>
                </a:lnTo>
                <a:lnTo>
                  <a:pt x="448877" y="312422"/>
                </a:lnTo>
                <a:lnTo>
                  <a:pt x="452170" y="330731"/>
                </a:lnTo>
                <a:lnTo>
                  <a:pt x="456780" y="347721"/>
                </a:lnTo>
                <a:lnTo>
                  <a:pt x="454936" y="359707"/>
                </a:lnTo>
                <a:lnTo>
                  <a:pt x="453619" y="370376"/>
                </a:lnTo>
                <a:lnTo>
                  <a:pt x="452828" y="379728"/>
                </a:lnTo>
                <a:lnTo>
                  <a:pt x="452565" y="387762"/>
                </a:lnTo>
                <a:lnTo>
                  <a:pt x="452565" y="630114"/>
                </a:lnTo>
                <a:lnTo>
                  <a:pt x="455792" y="653361"/>
                </a:lnTo>
                <a:lnTo>
                  <a:pt x="458624" y="670945"/>
                </a:lnTo>
                <a:lnTo>
                  <a:pt x="461060" y="682865"/>
                </a:lnTo>
                <a:lnTo>
                  <a:pt x="463102" y="689121"/>
                </a:lnTo>
                <a:lnTo>
                  <a:pt x="467580" y="713488"/>
                </a:lnTo>
                <a:lnTo>
                  <a:pt x="477854" y="750236"/>
                </a:lnTo>
                <a:lnTo>
                  <a:pt x="503143" y="794492"/>
                </a:lnTo>
                <a:lnTo>
                  <a:pt x="530539" y="809244"/>
                </a:lnTo>
                <a:lnTo>
                  <a:pt x="534754" y="809244"/>
                </a:lnTo>
                <a:lnTo>
                  <a:pt x="573280" y="799760"/>
                </a:lnTo>
                <a:lnTo>
                  <a:pt x="596461" y="758797"/>
                </a:lnTo>
                <a:lnTo>
                  <a:pt x="597976" y="748129"/>
                </a:lnTo>
                <a:lnTo>
                  <a:pt x="597976" y="718625"/>
                </a:lnTo>
                <a:lnTo>
                  <a:pt x="597713" y="712895"/>
                </a:lnTo>
                <a:lnTo>
                  <a:pt x="596922" y="701502"/>
                </a:lnTo>
                <a:lnTo>
                  <a:pt x="595605" y="684446"/>
                </a:lnTo>
                <a:lnTo>
                  <a:pt x="593761" y="661725"/>
                </a:lnTo>
                <a:lnTo>
                  <a:pt x="593761" y="271855"/>
                </a:lnTo>
                <a:close/>
              </a:path>
              <a:path w="598169" h="809625">
                <a:moveTo>
                  <a:pt x="69017" y="8429"/>
                </a:moveTo>
                <a:lnTo>
                  <a:pt x="56109" y="10273"/>
                </a:lnTo>
                <a:lnTo>
                  <a:pt x="46889" y="15805"/>
                </a:lnTo>
                <a:lnTo>
                  <a:pt x="41357" y="25025"/>
                </a:lnTo>
                <a:lnTo>
                  <a:pt x="39513" y="37933"/>
                </a:lnTo>
                <a:lnTo>
                  <a:pt x="39513" y="222331"/>
                </a:lnTo>
                <a:lnTo>
                  <a:pt x="38163" y="230563"/>
                </a:lnTo>
                <a:lnTo>
                  <a:pt x="36747" y="239453"/>
                </a:lnTo>
                <a:lnTo>
                  <a:pt x="35266" y="249003"/>
                </a:lnTo>
                <a:lnTo>
                  <a:pt x="33718" y="259210"/>
                </a:lnTo>
                <a:lnTo>
                  <a:pt x="33718" y="335077"/>
                </a:lnTo>
                <a:lnTo>
                  <a:pt x="30920" y="347063"/>
                </a:lnTo>
                <a:lnTo>
                  <a:pt x="28495" y="355624"/>
                </a:lnTo>
                <a:lnTo>
                  <a:pt x="26442" y="360761"/>
                </a:lnTo>
                <a:lnTo>
                  <a:pt x="24761" y="362473"/>
                </a:lnTo>
                <a:lnTo>
                  <a:pt x="24382" y="417661"/>
                </a:lnTo>
                <a:lnTo>
                  <a:pt x="23338" y="460731"/>
                </a:lnTo>
                <a:lnTo>
                  <a:pt x="23218" y="463629"/>
                </a:lnTo>
                <a:lnTo>
                  <a:pt x="21502" y="497018"/>
                </a:lnTo>
                <a:lnTo>
                  <a:pt x="18966" y="522636"/>
                </a:lnTo>
                <a:lnTo>
                  <a:pt x="21073" y="526851"/>
                </a:lnTo>
                <a:lnTo>
                  <a:pt x="13487" y="609293"/>
                </a:lnTo>
                <a:lnTo>
                  <a:pt x="7566" y="674765"/>
                </a:lnTo>
                <a:lnTo>
                  <a:pt x="3178" y="724947"/>
                </a:lnTo>
                <a:lnTo>
                  <a:pt x="0" y="767095"/>
                </a:lnTo>
                <a:lnTo>
                  <a:pt x="2370" y="780925"/>
                </a:lnTo>
                <a:lnTo>
                  <a:pt x="9483" y="791857"/>
                </a:lnTo>
                <a:lnTo>
                  <a:pt x="21337" y="799892"/>
                </a:lnTo>
                <a:lnTo>
                  <a:pt x="37933" y="805029"/>
                </a:lnTo>
                <a:lnTo>
                  <a:pt x="46011" y="805029"/>
                </a:lnTo>
                <a:lnTo>
                  <a:pt x="52509" y="802921"/>
                </a:lnTo>
                <a:lnTo>
                  <a:pt x="57426" y="798706"/>
                </a:lnTo>
                <a:lnTo>
                  <a:pt x="58480" y="798706"/>
                </a:lnTo>
                <a:lnTo>
                  <a:pt x="67700" y="797258"/>
                </a:lnTo>
                <a:lnTo>
                  <a:pt x="75339" y="792911"/>
                </a:lnTo>
                <a:lnTo>
                  <a:pt x="81398" y="785667"/>
                </a:lnTo>
                <a:lnTo>
                  <a:pt x="85876" y="775525"/>
                </a:lnTo>
                <a:lnTo>
                  <a:pt x="85876" y="571107"/>
                </a:lnTo>
                <a:lnTo>
                  <a:pt x="88642" y="554181"/>
                </a:lnTo>
                <a:lnTo>
                  <a:pt x="90618" y="540813"/>
                </a:lnTo>
                <a:lnTo>
                  <a:pt x="91803" y="531000"/>
                </a:lnTo>
                <a:lnTo>
                  <a:pt x="92198" y="524744"/>
                </a:lnTo>
                <a:lnTo>
                  <a:pt x="92198" y="335077"/>
                </a:lnTo>
                <a:lnTo>
                  <a:pt x="238621" y="335077"/>
                </a:lnTo>
                <a:lnTo>
                  <a:pt x="236029" y="320128"/>
                </a:lnTo>
                <a:lnTo>
                  <a:pt x="224965" y="287397"/>
                </a:lnTo>
                <a:lnTo>
                  <a:pt x="206525" y="243207"/>
                </a:lnTo>
                <a:lnTo>
                  <a:pt x="180710" y="187559"/>
                </a:lnTo>
                <a:lnTo>
                  <a:pt x="178339" y="173531"/>
                </a:lnTo>
                <a:lnTo>
                  <a:pt x="171226" y="155157"/>
                </a:lnTo>
                <a:lnTo>
                  <a:pt x="159372" y="132437"/>
                </a:lnTo>
                <a:lnTo>
                  <a:pt x="142776" y="105370"/>
                </a:lnTo>
                <a:lnTo>
                  <a:pt x="133556" y="86403"/>
                </a:lnTo>
                <a:lnTo>
                  <a:pt x="125917" y="71651"/>
                </a:lnTo>
                <a:lnTo>
                  <a:pt x="119858" y="61114"/>
                </a:lnTo>
                <a:lnTo>
                  <a:pt x="115380" y="54792"/>
                </a:lnTo>
                <a:lnTo>
                  <a:pt x="101418" y="34508"/>
                </a:lnTo>
                <a:lnTo>
                  <a:pt x="89037" y="20020"/>
                </a:lnTo>
                <a:lnTo>
                  <a:pt x="78237" y="11327"/>
                </a:lnTo>
                <a:lnTo>
                  <a:pt x="69017" y="8429"/>
                </a:lnTo>
                <a:close/>
              </a:path>
              <a:path w="598169" h="809625">
                <a:moveTo>
                  <a:pt x="238621" y="335077"/>
                </a:moveTo>
                <a:lnTo>
                  <a:pt x="94306" y="335077"/>
                </a:lnTo>
                <a:lnTo>
                  <a:pt x="104053" y="371298"/>
                </a:lnTo>
                <a:lnTo>
                  <a:pt x="112219" y="398826"/>
                </a:lnTo>
                <a:lnTo>
                  <a:pt x="118805" y="417661"/>
                </a:lnTo>
                <a:lnTo>
                  <a:pt x="123810" y="427803"/>
                </a:lnTo>
                <a:lnTo>
                  <a:pt x="130527" y="456121"/>
                </a:lnTo>
                <a:lnTo>
                  <a:pt x="140142" y="487337"/>
                </a:lnTo>
                <a:lnTo>
                  <a:pt x="152655" y="521451"/>
                </a:lnTo>
                <a:lnTo>
                  <a:pt x="168065" y="558462"/>
                </a:lnTo>
                <a:lnTo>
                  <a:pt x="192564" y="621816"/>
                </a:lnTo>
                <a:lnTo>
                  <a:pt x="213374" y="670682"/>
                </a:lnTo>
                <a:lnTo>
                  <a:pt x="230497" y="705059"/>
                </a:lnTo>
                <a:lnTo>
                  <a:pt x="243932" y="724947"/>
                </a:lnTo>
                <a:lnTo>
                  <a:pt x="253678" y="747997"/>
                </a:lnTo>
                <a:lnTo>
                  <a:pt x="263952" y="764461"/>
                </a:lnTo>
                <a:lnTo>
                  <a:pt x="274753" y="774339"/>
                </a:lnTo>
                <a:lnTo>
                  <a:pt x="286080" y="777632"/>
                </a:lnTo>
                <a:lnTo>
                  <a:pt x="298724" y="776579"/>
                </a:lnTo>
                <a:lnTo>
                  <a:pt x="305047" y="774471"/>
                </a:lnTo>
                <a:lnTo>
                  <a:pt x="305047" y="771310"/>
                </a:lnTo>
                <a:lnTo>
                  <a:pt x="313476" y="766042"/>
                </a:lnTo>
                <a:lnTo>
                  <a:pt x="321906" y="750236"/>
                </a:lnTo>
                <a:lnTo>
                  <a:pt x="330335" y="723893"/>
                </a:lnTo>
                <a:lnTo>
                  <a:pt x="338765" y="687014"/>
                </a:lnTo>
                <a:lnTo>
                  <a:pt x="343638" y="674765"/>
                </a:lnTo>
                <a:lnTo>
                  <a:pt x="347721" y="659091"/>
                </a:lnTo>
                <a:lnTo>
                  <a:pt x="351014" y="639992"/>
                </a:lnTo>
                <a:lnTo>
                  <a:pt x="353517" y="617469"/>
                </a:lnTo>
                <a:lnTo>
                  <a:pt x="364054" y="556355"/>
                </a:lnTo>
                <a:lnTo>
                  <a:pt x="298724" y="556355"/>
                </a:lnTo>
                <a:lnTo>
                  <a:pt x="295431" y="527312"/>
                </a:lnTo>
                <a:lnTo>
                  <a:pt x="291875" y="504987"/>
                </a:lnTo>
                <a:lnTo>
                  <a:pt x="288056" y="489379"/>
                </a:lnTo>
                <a:lnTo>
                  <a:pt x="283973" y="480488"/>
                </a:lnTo>
                <a:lnTo>
                  <a:pt x="277123" y="450655"/>
                </a:lnTo>
                <a:lnTo>
                  <a:pt x="271328" y="429120"/>
                </a:lnTo>
                <a:lnTo>
                  <a:pt x="266586" y="415883"/>
                </a:lnTo>
                <a:lnTo>
                  <a:pt x="262898" y="410944"/>
                </a:lnTo>
                <a:lnTo>
                  <a:pt x="256115" y="380518"/>
                </a:lnTo>
                <a:lnTo>
                  <a:pt x="249991" y="358785"/>
                </a:lnTo>
                <a:lnTo>
                  <a:pt x="244524" y="345746"/>
                </a:lnTo>
                <a:lnTo>
                  <a:pt x="239717" y="341399"/>
                </a:lnTo>
                <a:lnTo>
                  <a:pt x="238621" y="335077"/>
                </a:lnTo>
                <a:close/>
              </a:path>
              <a:path w="598169" h="809625">
                <a:moveTo>
                  <a:pt x="532646" y="0"/>
                </a:moveTo>
                <a:lnTo>
                  <a:pt x="488391" y="9483"/>
                </a:lnTo>
                <a:lnTo>
                  <a:pt x="471268" y="46692"/>
                </a:lnTo>
                <a:lnTo>
                  <a:pt x="464156" y="70334"/>
                </a:lnTo>
                <a:lnTo>
                  <a:pt x="458624" y="87786"/>
                </a:lnTo>
                <a:lnTo>
                  <a:pt x="454672" y="99048"/>
                </a:lnTo>
                <a:lnTo>
                  <a:pt x="444135" y="132766"/>
                </a:lnTo>
                <a:lnTo>
                  <a:pt x="424378" y="179458"/>
                </a:lnTo>
                <a:lnTo>
                  <a:pt x="409363" y="215745"/>
                </a:lnTo>
                <a:lnTo>
                  <a:pt x="399090" y="241627"/>
                </a:lnTo>
                <a:lnTo>
                  <a:pt x="393558" y="257103"/>
                </a:lnTo>
                <a:lnTo>
                  <a:pt x="380650" y="283577"/>
                </a:lnTo>
                <a:lnTo>
                  <a:pt x="369322" y="312422"/>
                </a:lnTo>
                <a:lnTo>
                  <a:pt x="359576" y="343638"/>
                </a:lnTo>
                <a:lnTo>
                  <a:pt x="351410" y="377225"/>
                </a:lnTo>
                <a:lnTo>
                  <a:pt x="344034" y="392175"/>
                </a:lnTo>
                <a:lnTo>
                  <a:pt x="338765" y="404885"/>
                </a:lnTo>
                <a:lnTo>
                  <a:pt x="335604" y="415356"/>
                </a:lnTo>
                <a:lnTo>
                  <a:pt x="334550" y="423588"/>
                </a:lnTo>
                <a:lnTo>
                  <a:pt x="328096" y="438603"/>
                </a:lnTo>
                <a:lnTo>
                  <a:pt x="323486" y="450984"/>
                </a:lnTo>
                <a:lnTo>
                  <a:pt x="320720" y="460731"/>
                </a:lnTo>
                <a:lnTo>
                  <a:pt x="319798" y="467844"/>
                </a:lnTo>
                <a:lnTo>
                  <a:pt x="311500" y="492737"/>
                </a:lnTo>
                <a:lnTo>
                  <a:pt x="305573" y="515787"/>
                </a:lnTo>
                <a:lnTo>
                  <a:pt x="302017" y="536993"/>
                </a:lnTo>
                <a:lnTo>
                  <a:pt x="300832" y="556355"/>
                </a:lnTo>
                <a:lnTo>
                  <a:pt x="364054" y="556355"/>
                </a:lnTo>
                <a:lnTo>
                  <a:pt x="383021" y="463629"/>
                </a:lnTo>
                <a:lnTo>
                  <a:pt x="383943" y="455199"/>
                </a:lnTo>
                <a:lnTo>
                  <a:pt x="386709" y="442555"/>
                </a:lnTo>
                <a:lnTo>
                  <a:pt x="391318" y="425696"/>
                </a:lnTo>
                <a:lnTo>
                  <a:pt x="397772" y="404622"/>
                </a:lnTo>
                <a:lnTo>
                  <a:pt x="406992" y="369652"/>
                </a:lnTo>
                <a:lnTo>
                  <a:pt x="417793" y="335867"/>
                </a:lnTo>
                <a:lnTo>
                  <a:pt x="430174" y="303268"/>
                </a:lnTo>
                <a:lnTo>
                  <a:pt x="444135" y="271855"/>
                </a:lnTo>
                <a:lnTo>
                  <a:pt x="593761" y="271855"/>
                </a:lnTo>
                <a:lnTo>
                  <a:pt x="593761" y="153840"/>
                </a:lnTo>
                <a:lnTo>
                  <a:pt x="593629" y="140010"/>
                </a:lnTo>
                <a:lnTo>
                  <a:pt x="593234" y="130132"/>
                </a:lnTo>
                <a:lnTo>
                  <a:pt x="592576" y="124205"/>
                </a:lnTo>
                <a:lnTo>
                  <a:pt x="591654" y="122229"/>
                </a:lnTo>
                <a:lnTo>
                  <a:pt x="590600" y="88971"/>
                </a:lnTo>
                <a:lnTo>
                  <a:pt x="582170" y="42609"/>
                </a:lnTo>
                <a:lnTo>
                  <a:pt x="549506" y="7375"/>
                </a:lnTo>
                <a:lnTo>
                  <a:pt x="540022" y="1843"/>
                </a:lnTo>
                <a:lnTo>
                  <a:pt x="532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4799" y="1019412"/>
            <a:ext cx="354330" cy="558800"/>
          </a:xfrm>
          <a:custGeom>
            <a:avLst/>
            <a:gdLst/>
            <a:ahLst/>
            <a:cxnLst/>
            <a:rect l="l" t="t" r="r" b="b"/>
            <a:pathLst>
              <a:path w="354330" h="558800">
                <a:moveTo>
                  <a:pt x="187559" y="14751"/>
                </a:moveTo>
                <a:lnTo>
                  <a:pt x="168592" y="14751"/>
                </a:lnTo>
                <a:lnTo>
                  <a:pt x="148884" y="18505"/>
                </a:lnTo>
                <a:lnTo>
                  <a:pt x="111420" y="34311"/>
                </a:lnTo>
                <a:lnTo>
                  <a:pt x="78313" y="68754"/>
                </a:lnTo>
                <a:lnTo>
                  <a:pt x="47869" y="126444"/>
                </a:lnTo>
                <a:lnTo>
                  <a:pt x="23414" y="193091"/>
                </a:lnTo>
                <a:lnTo>
                  <a:pt x="11576" y="241232"/>
                </a:lnTo>
                <a:lnTo>
                  <a:pt x="0" y="299251"/>
                </a:lnTo>
                <a:lnTo>
                  <a:pt x="0" y="440447"/>
                </a:lnTo>
                <a:lnTo>
                  <a:pt x="1053" y="480093"/>
                </a:lnTo>
                <a:lnTo>
                  <a:pt x="4214" y="508411"/>
                </a:lnTo>
                <a:lnTo>
                  <a:pt x="9483" y="525402"/>
                </a:lnTo>
                <a:lnTo>
                  <a:pt x="16859" y="531066"/>
                </a:lnTo>
                <a:lnTo>
                  <a:pt x="25267" y="543052"/>
                </a:lnTo>
                <a:lnTo>
                  <a:pt x="35132" y="551613"/>
                </a:lnTo>
                <a:lnTo>
                  <a:pt x="46453" y="556750"/>
                </a:lnTo>
                <a:lnTo>
                  <a:pt x="59229" y="558462"/>
                </a:lnTo>
                <a:lnTo>
                  <a:pt x="91013" y="558462"/>
                </a:lnTo>
                <a:lnTo>
                  <a:pt x="127819" y="545554"/>
                </a:lnTo>
                <a:lnTo>
                  <a:pt x="160840" y="511227"/>
                </a:lnTo>
                <a:lnTo>
                  <a:pt x="180775" y="474166"/>
                </a:lnTo>
                <a:lnTo>
                  <a:pt x="119595" y="474166"/>
                </a:lnTo>
                <a:lnTo>
                  <a:pt x="119710" y="472059"/>
                </a:lnTo>
                <a:lnTo>
                  <a:pt x="119886" y="469951"/>
                </a:lnTo>
                <a:lnTo>
                  <a:pt x="120122" y="467844"/>
                </a:lnTo>
                <a:lnTo>
                  <a:pt x="120216" y="397509"/>
                </a:lnTo>
                <a:lnTo>
                  <a:pt x="120649" y="364976"/>
                </a:lnTo>
                <a:lnTo>
                  <a:pt x="122229" y="336658"/>
                </a:lnTo>
                <a:lnTo>
                  <a:pt x="124863" y="319667"/>
                </a:lnTo>
                <a:lnTo>
                  <a:pt x="128551" y="314003"/>
                </a:lnTo>
                <a:lnTo>
                  <a:pt x="133161" y="297737"/>
                </a:lnTo>
                <a:lnTo>
                  <a:pt x="136454" y="275806"/>
                </a:lnTo>
                <a:lnTo>
                  <a:pt x="138430" y="248213"/>
                </a:lnTo>
                <a:lnTo>
                  <a:pt x="139088" y="214955"/>
                </a:lnTo>
                <a:lnTo>
                  <a:pt x="149053" y="178372"/>
                </a:lnTo>
                <a:lnTo>
                  <a:pt x="163249" y="127531"/>
                </a:lnTo>
                <a:lnTo>
                  <a:pt x="182770" y="84296"/>
                </a:lnTo>
                <a:lnTo>
                  <a:pt x="199149" y="73232"/>
                </a:lnTo>
                <a:lnTo>
                  <a:pt x="348738" y="73232"/>
                </a:lnTo>
                <a:lnTo>
                  <a:pt x="350488" y="61444"/>
                </a:lnTo>
                <a:lnTo>
                  <a:pt x="352427" y="47416"/>
                </a:lnTo>
                <a:lnTo>
                  <a:pt x="249727" y="47416"/>
                </a:lnTo>
                <a:lnTo>
                  <a:pt x="234383" y="33125"/>
                </a:lnTo>
                <a:lnTo>
                  <a:pt x="218906" y="22918"/>
                </a:lnTo>
                <a:lnTo>
                  <a:pt x="203298" y="16793"/>
                </a:lnTo>
                <a:lnTo>
                  <a:pt x="187559" y="14751"/>
                </a:lnTo>
                <a:close/>
              </a:path>
              <a:path w="354330" h="558800">
                <a:moveTo>
                  <a:pt x="330939" y="397773"/>
                </a:moveTo>
                <a:lnTo>
                  <a:pt x="216536" y="397773"/>
                </a:lnTo>
                <a:lnTo>
                  <a:pt x="217069" y="415422"/>
                </a:lnTo>
                <a:lnTo>
                  <a:pt x="218668" y="432018"/>
                </a:lnTo>
                <a:lnTo>
                  <a:pt x="221333" y="447560"/>
                </a:lnTo>
                <a:lnTo>
                  <a:pt x="225064" y="462048"/>
                </a:lnTo>
                <a:lnTo>
                  <a:pt x="228832" y="478743"/>
                </a:lnTo>
                <a:lnTo>
                  <a:pt x="246928" y="520529"/>
                </a:lnTo>
                <a:lnTo>
                  <a:pt x="282719" y="554116"/>
                </a:lnTo>
                <a:lnTo>
                  <a:pt x="298115" y="556355"/>
                </a:lnTo>
                <a:lnTo>
                  <a:pt x="305047" y="556355"/>
                </a:lnTo>
                <a:lnTo>
                  <a:pt x="307857" y="557760"/>
                </a:lnTo>
                <a:lnTo>
                  <a:pt x="311193" y="558462"/>
                </a:lnTo>
                <a:lnTo>
                  <a:pt x="317164" y="558462"/>
                </a:lnTo>
                <a:lnTo>
                  <a:pt x="329413" y="556486"/>
                </a:lnTo>
                <a:lnTo>
                  <a:pt x="338765" y="550559"/>
                </a:lnTo>
                <a:lnTo>
                  <a:pt x="345219" y="540681"/>
                </a:lnTo>
                <a:lnTo>
                  <a:pt x="348775" y="526851"/>
                </a:lnTo>
                <a:lnTo>
                  <a:pt x="348775" y="524744"/>
                </a:lnTo>
                <a:lnTo>
                  <a:pt x="347853" y="509136"/>
                </a:lnTo>
                <a:lnTo>
                  <a:pt x="345087" y="493396"/>
                </a:lnTo>
                <a:lnTo>
                  <a:pt x="340477" y="477525"/>
                </a:lnTo>
                <a:lnTo>
                  <a:pt x="334023" y="461522"/>
                </a:lnTo>
                <a:lnTo>
                  <a:pt x="332476" y="450063"/>
                </a:lnTo>
                <a:lnTo>
                  <a:pt x="330467" y="439921"/>
                </a:lnTo>
                <a:lnTo>
                  <a:pt x="327998" y="431096"/>
                </a:lnTo>
                <a:lnTo>
                  <a:pt x="325067" y="423588"/>
                </a:lnTo>
                <a:lnTo>
                  <a:pt x="328524" y="409297"/>
                </a:lnTo>
                <a:lnTo>
                  <a:pt x="330939" y="397773"/>
                </a:lnTo>
                <a:close/>
              </a:path>
              <a:path w="354330" h="558800">
                <a:moveTo>
                  <a:pt x="348738" y="73232"/>
                </a:moveTo>
                <a:lnTo>
                  <a:pt x="199149" y="73232"/>
                </a:lnTo>
                <a:lnTo>
                  <a:pt x="210872" y="77019"/>
                </a:lnTo>
                <a:lnTo>
                  <a:pt x="220224" y="81530"/>
                </a:lnTo>
                <a:lnTo>
                  <a:pt x="227204" y="86765"/>
                </a:lnTo>
                <a:lnTo>
                  <a:pt x="231814" y="92725"/>
                </a:lnTo>
                <a:lnTo>
                  <a:pt x="228126" y="113865"/>
                </a:lnTo>
                <a:lnTo>
                  <a:pt x="225492" y="132503"/>
                </a:lnTo>
                <a:lnTo>
                  <a:pt x="223911" y="148638"/>
                </a:lnTo>
                <a:lnTo>
                  <a:pt x="223385" y="162270"/>
                </a:lnTo>
                <a:lnTo>
                  <a:pt x="214955" y="220750"/>
                </a:lnTo>
                <a:lnTo>
                  <a:pt x="208598" y="269023"/>
                </a:lnTo>
                <a:lnTo>
                  <a:pt x="189526" y="322169"/>
                </a:lnTo>
                <a:lnTo>
                  <a:pt x="175918" y="352117"/>
                </a:lnTo>
                <a:lnTo>
                  <a:pt x="160521" y="386379"/>
                </a:lnTo>
                <a:lnTo>
                  <a:pt x="143335" y="424955"/>
                </a:lnTo>
                <a:lnTo>
                  <a:pt x="124361" y="467844"/>
                </a:lnTo>
                <a:lnTo>
                  <a:pt x="122594" y="469951"/>
                </a:lnTo>
                <a:lnTo>
                  <a:pt x="121005" y="472059"/>
                </a:lnTo>
                <a:lnTo>
                  <a:pt x="119595" y="474166"/>
                </a:lnTo>
                <a:lnTo>
                  <a:pt x="180775" y="474166"/>
                </a:lnTo>
                <a:lnTo>
                  <a:pt x="207530" y="419373"/>
                </a:lnTo>
                <a:lnTo>
                  <a:pt x="216536" y="397773"/>
                </a:lnTo>
                <a:lnTo>
                  <a:pt x="330939" y="397773"/>
                </a:lnTo>
                <a:lnTo>
                  <a:pt x="332476" y="388223"/>
                </a:lnTo>
                <a:lnTo>
                  <a:pt x="332970" y="381440"/>
                </a:lnTo>
                <a:lnTo>
                  <a:pt x="332970" y="171753"/>
                </a:lnTo>
                <a:lnTo>
                  <a:pt x="341399" y="145411"/>
                </a:lnTo>
                <a:lnTo>
                  <a:pt x="341795" y="123546"/>
                </a:lnTo>
                <a:lnTo>
                  <a:pt x="342980" y="105370"/>
                </a:lnTo>
                <a:lnTo>
                  <a:pt x="344956" y="90881"/>
                </a:lnTo>
                <a:lnTo>
                  <a:pt x="347722" y="80081"/>
                </a:lnTo>
                <a:lnTo>
                  <a:pt x="348738" y="73232"/>
                </a:lnTo>
                <a:close/>
              </a:path>
              <a:path w="354330" h="558800">
                <a:moveTo>
                  <a:pt x="322433" y="0"/>
                </a:moveTo>
                <a:lnTo>
                  <a:pt x="305639" y="2963"/>
                </a:lnTo>
                <a:lnTo>
                  <a:pt x="287924" y="11854"/>
                </a:lnTo>
                <a:lnTo>
                  <a:pt x="269287" y="26671"/>
                </a:lnTo>
                <a:lnTo>
                  <a:pt x="249727" y="47416"/>
                </a:lnTo>
                <a:lnTo>
                  <a:pt x="352427" y="47416"/>
                </a:lnTo>
                <a:lnTo>
                  <a:pt x="353649" y="37208"/>
                </a:lnTo>
                <a:lnTo>
                  <a:pt x="354044" y="31611"/>
                </a:lnTo>
                <a:lnTo>
                  <a:pt x="352068" y="18769"/>
                </a:lnTo>
                <a:lnTo>
                  <a:pt x="346141" y="9219"/>
                </a:lnTo>
                <a:lnTo>
                  <a:pt x="336262" y="2963"/>
                </a:lnTo>
                <a:lnTo>
                  <a:pt x="322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5696" y="789704"/>
            <a:ext cx="378460" cy="838835"/>
          </a:xfrm>
          <a:custGeom>
            <a:avLst/>
            <a:gdLst/>
            <a:ahLst/>
            <a:cxnLst/>
            <a:rect l="l" t="t" r="r" b="b"/>
            <a:pathLst>
              <a:path w="378460" h="838835">
                <a:moveTo>
                  <a:pt x="368796" y="399353"/>
                </a:moveTo>
                <a:lnTo>
                  <a:pt x="248147" y="399353"/>
                </a:lnTo>
                <a:lnTo>
                  <a:pt x="248147" y="450984"/>
                </a:lnTo>
                <a:lnTo>
                  <a:pt x="247902" y="472289"/>
                </a:lnTo>
                <a:lnTo>
                  <a:pt x="245790" y="515985"/>
                </a:lnTo>
                <a:lnTo>
                  <a:pt x="240027" y="546345"/>
                </a:lnTo>
                <a:lnTo>
                  <a:pt x="237221" y="566892"/>
                </a:lnTo>
                <a:lnTo>
                  <a:pt x="235537" y="596922"/>
                </a:lnTo>
                <a:lnTo>
                  <a:pt x="235024" y="633012"/>
                </a:lnTo>
                <a:lnTo>
                  <a:pt x="234975" y="649081"/>
                </a:lnTo>
                <a:lnTo>
                  <a:pt x="235239" y="660145"/>
                </a:lnTo>
                <a:lnTo>
                  <a:pt x="236029" y="668047"/>
                </a:lnTo>
                <a:lnTo>
                  <a:pt x="237346" y="672789"/>
                </a:lnTo>
                <a:lnTo>
                  <a:pt x="239190" y="674370"/>
                </a:lnTo>
                <a:lnTo>
                  <a:pt x="241298" y="709734"/>
                </a:lnTo>
                <a:lnTo>
                  <a:pt x="258157" y="769795"/>
                </a:lnTo>
                <a:lnTo>
                  <a:pt x="287529" y="808519"/>
                </a:lnTo>
                <a:lnTo>
                  <a:pt x="325462" y="830647"/>
                </a:lnTo>
                <a:lnTo>
                  <a:pt x="348775" y="838747"/>
                </a:lnTo>
                <a:lnTo>
                  <a:pt x="359707" y="837167"/>
                </a:lnTo>
                <a:lnTo>
                  <a:pt x="368269" y="832425"/>
                </a:lnTo>
                <a:lnTo>
                  <a:pt x="374459" y="824522"/>
                </a:lnTo>
                <a:lnTo>
                  <a:pt x="378279" y="813458"/>
                </a:lnTo>
                <a:lnTo>
                  <a:pt x="373208" y="786786"/>
                </a:lnTo>
                <a:lnTo>
                  <a:pt x="369586" y="765251"/>
                </a:lnTo>
                <a:lnTo>
                  <a:pt x="367413" y="748853"/>
                </a:lnTo>
                <a:lnTo>
                  <a:pt x="366688" y="737592"/>
                </a:lnTo>
                <a:lnTo>
                  <a:pt x="366688" y="534754"/>
                </a:lnTo>
                <a:lnTo>
                  <a:pt x="367610" y="524645"/>
                </a:lnTo>
                <a:lnTo>
                  <a:pt x="368269" y="515392"/>
                </a:lnTo>
                <a:lnTo>
                  <a:pt x="368664" y="506995"/>
                </a:lnTo>
                <a:lnTo>
                  <a:pt x="368789" y="499850"/>
                </a:lnTo>
                <a:lnTo>
                  <a:pt x="368796" y="399353"/>
                </a:lnTo>
                <a:close/>
              </a:path>
              <a:path w="378460" h="838835">
                <a:moveTo>
                  <a:pt x="150679" y="0"/>
                </a:moveTo>
                <a:lnTo>
                  <a:pt x="119419" y="0"/>
                </a:lnTo>
                <a:lnTo>
                  <a:pt x="113800" y="1404"/>
                </a:lnTo>
                <a:lnTo>
                  <a:pt x="73759" y="36089"/>
                </a:lnTo>
                <a:lnTo>
                  <a:pt x="62168" y="61114"/>
                </a:lnTo>
                <a:lnTo>
                  <a:pt x="48569" y="103295"/>
                </a:lnTo>
                <a:lnTo>
                  <a:pt x="38855" y="141327"/>
                </a:lnTo>
                <a:lnTo>
                  <a:pt x="33027" y="175211"/>
                </a:lnTo>
                <a:lnTo>
                  <a:pt x="31084" y="204945"/>
                </a:lnTo>
                <a:lnTo>
                  <a:pt x="27857" y="220849"/>
                </a:lnTo>
                <a:lnTo>
                  <a:pt x="25552" y="236951"/>
                </a:lnTo>
                <a:lnTo>
                  <a:pt x="24200" y="252888"/>
                </a:lnTo>
                <a:lnTo>
                  <a:pt x="23708" y="269748"/>
                </a:lnTo>
                <a:lnTo>
                  <a:pt x="16690" y="313076"/>
                </a:lnTo>
                <a:lnTo>
                  <a:pt x="11232" y="357500"/>
                </a:lnTo>
                <a:lnTo>
                  <a:pt x="7333" y="403020"/>
                </a:lnTo>
                <a:lnTo>
                  <a:pt x="5049" y="448548"/>
                </a:lnTo>
                <a:lnTo>
                  <a:pt x="4214" y="497347"/>
                </a:lnTo>
                <a:lnTo>
                  <a:pt x="1405" y="508587"/>
                </a:lnTo>
                <a:lnTo>
                  <a:pt x="43" y="515392"/>
                </a:lnTo>
                <a:lnTo>
                  <a:pt x="0" y="579536"/>
                </a:lnTo>
                <a:lnTo>
                  <a:pt x="526" y="601927"/>
                </a:lnTo>
                <a:lnTo>
                  <a:pt x="2107" y="623792"/>
                </a:lnTo>
                <a:lnTo>
                  <a:pt x="4741" y="645129"/>
                </a:lnTo>
                <a:lnTo>
                  <a:pt x="8429" y="665940"/>
                </a:lnTo>
                <a:lnTo>
                  <a:pt x="9620" y="691558"/>
                </a:lnTo>
                <a:lnTo>
                  <a:pt x="19144" y="743189"/>
                </a:lnTo>
                <a:lnTo>
                  <a:pt x="32906" y="781189"/>
                </a:lnTo>
                <a:lnTo>
                  <a:pt x="69824" y="796599"/>
                </a:lnTo>
                <a:lnTo>
                  <a:pt x="80410" y="796599"/>
                </a:lnTo>
                <a:lnTo>
                  <a:pt x="124863" y="769203"/>
                </a:lnTo>
                <a:lnTo>
                  <a:pt x="126235" y="748194"/>
                </a:lnTo>
                <a:lnTo>
                  <a:pt x="130348" y="725737"/>
                </a:lnTo>
                <a:lnTo>
                  <a:pt x="137204" y="701832"/>
                </a:lnTo>
                <a:lnTo>
                  <a:pt x="146802" y="676477"/>
                </a:lnTo>
                <a:lnTo>
                  <a:pt x="153723" y="658366"/>
                </a:lnTo>
                <a:lnTo>
                  <a:pt x="161951" y="633012"/>
                </a:lnTo>
                <a:lnTo>
                  <a:pt x="171484" y="600413"/>
                </a:lnTo>
                <a:lnTo>
                  <a:pt x="182323" y="560569"/>
                </a:lnTo>
                <a:lnTo>
                  <a:pt x="182943" y="558462"/>
                </a:lnTo>
                <a:lnTo>
                  <a:pt x="128551" y="558462"/>
                </a:lnTo>
                <a:lnTo>
                  <a:pt x="128551" y="556355"/>
                </a:lnTo>
                <a:lnTo>
                  <a:pt x="131548" y="527872"/>
                </a:lnTo>
                <a:lnTo>
                  <a:pt x="133688" y="499850"/>
                </a:lnTo>
                <a:lnTo>
                  <a:pt x="134972" y="472289"/>
                </a:lnTo>
                <a:lnTo>
                  <a:pt x="135400" y="445189"/>
                </a:lnTo>
                <a:lnTo>
                  <a:pt x="137157" y="442379"/>
                </a:lnTo>
                <a:lnTo>
                  <a:pt x="138035" y="439394"/>
                </a:lnTo>
                <a:lnTo>
                  <a:pt x="138035" y="433071"/>
                </a:lnTo>
                <a:lnTo>
                  <a:pt x="137683" y="430086"/>
                </a:lnTo>
                <a:lnTo>
                  <a:pt x="136981" y="427276"/>
                </a:lnTo>
                <a:lnTo>
                  <a:pt x="136981" y="422008"/>
                </a:lnTo>
                <a:lnTo>
                  <a:pt x="134347" y="413051"/>
                </a:lnTo>
                <a:lnTo>
                  <a:pt x="135049" y="408134"/>
                </a:lnTo>
                <a:lnTo>
                  <a:pt x="136279" y="400407"/>
                </a:lnTo>
                <a:lnTo>
                  <a:pt x="138035" y="389870"/>
                </a:lnTo>
                <a:lnTo>
                  <a:pt x="145411" y="351870"/>
                </a:lnTo>
                <a:lnTo>
                  <a:pt x="150679" y="310052"/>
                </a:lnTo>
                <a:lnTo>
                  <a:pt x="153840" y="264413"/>
                </a:lnTo>
                <a:lnTo>
                  <a:pt x="154768" y="220849"/>
                </a:lnTo>
                <a:lnTo>
                  <a:pt x="154894" y="195988"/>
                </a:lnTo>
                <a:lnTo>
                  <a:pt x="157001" y="185451"/>
                </a:lnTo>
                <a:lnTo>
                  <a:pt x="163982" y="163982"/>
                </a:lnTo>
                <a:lnTo>
                  <a:pt x="170173" y="132239"/>
                </a:lnTo>
                <a:lnTo>
                  <a:pt x="175573" y="90223"/>
                </a:lnTo>
                <a:lnTo>
                  <a:pt x="180183" y="37933"/>
                </a:lnTo>
                <a:lnTo>
                  <a:pt x="180183" y="29503"/>
                </a:lnTo>
                <a:lnTo>
                  <a:pt x="178339" y="16595"/>
                </a:lnTo>
                <a:lnTo>
                  <a:pt x="172807" y="7375"/>
                </a:lnTo>
                <a:lnTo>
                  <a:pt x="163587" y="1843"/>
                </a:lnTo>
                <a:lnTo>
                  <a:pt x="150679" y="0"/>
                </a:lnTo>
                <a:close/>
              </a:path>
              <a:path w="378460" h="838835">
                <a:moveTo>
                  <a:pt x="324540" y="252888"/>
                </a:moveTo>
                <a:lnTo>
                  <a:pt x="314003" y="252888"/>
                </a:lnTo>
                <a:lnTo>
                  <a:pt x="295563" y="257893"/>
                </a:lnTo>
                <a:lnTo>
                  <a:pt x="282392" y="262372"/>
                </a:lnTo>
                <a:lnTo>
                  <a:pt x="274489" y="266323"/>
                </a:lnTo>
                <a:lnTo>
                  <a:pt x="271855" y="269748"/>
                </a:lnTo>
                <a:lnTo>
                  <a:pt x="258618" y="278704"/>
                </a:lnTo>
                <a:lnTo>
                  <a:pt x="247883" y="288714"/>
                </a:lnTo>
                <a:lnTo>
                  <a:pt x="239651" y="299778"/>
                </a:lnTo>
                <a:lnTo>
                  <a:pt x="233922" y="311896"/>
                </a:lnTo>
                <a:lnTo>
                  <a:pt x="219236" y="330467"/>
                </a:lnTo>
                <a:lnTo>
                  <a:pt x="200993" y="364054"/>
                </a:lnTo>
                <a:lnTo>
                  <a:pt x="179195" y="412656"/>
                </a:lnTo>
                <a:lnTo>
                  <a:pt x="153840" y="476273"/>
                </a:lnTo>
                <a:lnTo>
                  <a:pt x="140669" y="517368"/>
                </a:lnTo>
                <a:lnTo>
                  <a:pt x="130659" y="558462"/>
                </a:lnTo>
                <a:lnTo>
                  <a:pt x="182943" y="558462"/>
                </a:lnTo>
                <a:lnTo>
                  <a:pt x="194207" y="520200"/>
                </a:lnTo>
                <a:lnTo>
                  <a:pt x="206875" y="482859"/>
                </a:lnTo>
                <a:lnTo>
                  <a:pt x="220327" y="448548"/>
                </a:lnTo>
                <a:lnTo>
                  <a:pt x="234564" y="417266"/>
                </a:lnTo>
                <a:lnTo>
                  <a:pt x="248147" y="399353"/>
                </a:lnTo>
                <a:lnTo>
                  <a:pt x="368796" y="399353"/>
                </a:lnTo>
                <a:lnTo>
                  <a:pt x="368796" y="297144"/>
                </a:lnTo>
                <a:lnTo>
                  <a:pt x="361486" y="277782"/>
                </a:lnTo>
                <a:lnTo>
                  <a:pt x="351673" y="263952"/>
                </a:lnTo>
                <a:lnTo>
                  <a:pt x="339358" y="255654"/>
                </a:lnTo>
                <a:lnTo>
                  <a:pt x="324540" y="25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2872" y="1025734"/>
            <a:ext cx="357505" cy="571500"/>
          </a:xfrm>
          <a:custGeom>
            <a:avLst/>
            <a:gdLst/>
            <a:ahLst/>
            <a:cxnLst/>
            <a:rect l="l" t="t" r="r" b="b"/>
            <a:pathLst>
              <a:path w="357504" h="571500">
                <a:moveTo>
                  <a:pt x="63222" y="0"/>
                </a:moveTo>
                <a:lnTo>
                  <a:pt x="50314" y="1382"/>
                </a:lnTo>
                <a:lnTo>
                  <a:pt x="41094" y="2897"/>
                </a:lnTo>
                <a:lnTo>
                  <a:pt x="35562" y="4544"/>
                </a:lnTo>
                <a:lnTo>
                  <a:pt x="33718" y="6322"/>
                </a:lnTo>
                <a:lnTo>
                  <a:pt x="25420" y="11063"/>
                </a:lnTo>
                <a:lnTo>
                  <a:pt x="19493" y="25288"/>
                </a:lnTo>
                <a:lnTo>
                  <a:pt x="15937" y="48997"/>
                </a:lnTo>
                <a:lnTo>
                  <a:pt x="14751" y="82188"/>
                </a:lnTo>
                <a:lnTo>
                  <a:pt x="14751" y="109585"/>
                </a:lnTo>
                <a:lnTo>
                  <a:pt x="11063" y="135614"/>
                </a:lnTo>
                <a:lnTo>
                  <a:pt x="8429" y="162599"/>
                </a:lnTo>
                <a:lnTo>
                  <a:pt x="6849" y="190539"/>
                </a:lnTo>
                <a:lnTo>
                  <a:pt x="6403" y="214955"/>
                </a:lnTo>
                <a:lnTo>
                  <a:pt x="6322" y="339292"/>
                </a:lnTo>
                <a:lnTo>
                  <a:pt x="3556" y="352858"/>
                </a:lnTo>
                <a:lnTo>
                  <a:pt x="1580" y="363000"/>
                </a:lnTo>
                <a:lnTo>
                  <a:pt x="395" y="369718"/>
                </a:lnTo>
                <a:lnTo>
                  <a:pt x="0" y="373010"/>
                </a:lnTo>
                <a:lnTo>
                  <a:pt x="0" y="448877"/>
                </a:lnTo>
                <a:lnTo>
                  <a:pt x="395" y="459941"/>
                </a:lnTo>
                <a:lnTo>
                  <a:pt x="1580" y="467844"/>
                </a:lnTo>
                <a:lnTo>
                  <a:pt x="3556" y="472585"/>
                </a:lnTo>
                <a:lnTo>
                  <a:pt x="6322" y="474166"/>
                </a:lnTo>
                <a:lnTo>
                  <a:pt x="6980" y="501826"/>
                </a:lnTo>
                <a:lnTo>
                  <a:pt x="8956" y="521582"/>
                </a:lnTo>
                <a:lnTo>
                  <a:pt x="12249" y="533437"/>
                </a:lnTo>
                <a:lnTo>
                  <a:pt x="16859" y="537388"/>
                </a:lnTo>
                <a:lnTo>
                  <a:pt x="28186" y="552140"/>
                </a:lnTo>
                <a:lnTo>
                  <a:pt x="37933" y="562677"/>
                </a:lnTo>
                <a:lnTo>
                  <a:pt x="46099" y="568999"/>
                </a:lnTo>
                <a:lnTo>
                  <a:pt x="52685" y="571107"/>
                </a:lnTo>
                <a:lnTo>
                  <a:pt x="69544" y="571107"/>
                </a:lnTo>
                <a:lnTo>
                  <a:pt x="106645" y="544896"/>
                </a:lnTo>
                <a:lnTo>
                  <a:pt x="118961" y="469951"/>
                </a:lnTo>
                <a:lnTo>
                  <a:pt x="121469" y="462575"/>
                </a:lnTo>
                <a:lnTo>
                  <a:pt x="123261" y="457658"/>
                </a:lnTo>
                <a:lnTo>
                  <a:pt x="124336" y="455199"/>
                </a:lnTo>
                <a:lnTo>
                  <a:pt x="124797" y="435508"/>
                </a:lnTo>
                <a:lnTo>
                  <a:pt x="126180" y="415949"/>
                </a:lnTo>
                <a:lnTo>
                  <a:pt x="128485" y="396521"/>
                </a:lnTo>
                <a:lnTo>
                  <a:pt x="131712" y="377225"/>
                </a:lnTo>
                <a:lnTo>
                  <a:pt x="131712" y="339292"/>
                </a:lnTo>
                <a:lnTo>
                  <a:pt x="136322" y="312554"/>
                </a:lnTo>
                <a:lnTo>
                  <a:pt x="139615" y="291348"/>
                </a:lnTo>
                <a:lnTo>
                  <a:pt x="141591" y="275675"/>
                </a:lnTo>
                <a:lnTo>
                  <a:pt x="142249" y="265533"/>
                </a:lnTo>
                <a:lnTo>
                  <a:pt x="150561" y="214955"/>
                </a:lnTo>
                <a:lnTo>
                  <a:pt x="158582" y="175704"/>
                </a:lnTo>
                <a:lnTo>
                  <a:pt x="160402" y="169119"/>
                </a:lnTo>
                <a:lnTo>
                  <a:pt x="115380" y="169119"/>
                </a:lnTo>
                <a:lnTo>
                  <a:pt x="114721" y="123118"/>
                </a:lnTo>
                <a:lnTo>
                  <a:pt x="109453" y="61740"/>
                </a:lnTo>
                <a:lnTo>
                  <a:pt x="93746" y="26079"/>
                </a:lnTo>
                <a:lnTo>
                  <a:pt x="72935" y="2897"/>
                </a:lnTo>
                <a:lnTo>
                  <a:pt x="63222" y="0"/>
                </a:lnTo>
                <a:close/>
              </a:path>
              <a:path w="357504" h="571500">
                <a:moveTo>
                  <a:pt x="317859" y="92725"/>
                </a:moveTo>
                <a:lnTo>
                  <a:pt x="194935" y="92725"/>
                </a:lnTo>
                <a:lnTo>
                  <a:pt x="195132" y="104645"/>
                </a:lnTo>
                <a:lnTo>
                  <a:pt x="195725" y="117751"/>
                </a:lnTo>
                <a:lnTo>
                  <a:pt x="196713" y="132042"/>
                </a:lnTo>
                <a:lnTo>
                  <a:pt x="198096" y="147518"/>
                </a:lnTo>
                <a:lnTo>
                  <a:pt x="200203" y="147518"/>
                </a:lnTo>
                <a:lnTo>
                  <a:pt x="200203" y="172807"/>
                </a:lnTo>
                <a:lnTo>
                  <a:pt x="200554" y="176670"/>
                </a:lnTo>
                <a:lnTo>
                  <a:pt x="201081" y="180358"/>
                </a:lnTo>
                <a:lnTo>
                  <a:pt x="201784" y="183871"/>
                </a:lnTo>
                <a:lnTo>
                  <a:pt x="201784" y="191598"/>
                </a:lnTo>
                <a:lnTo>
                  <a:pt x="203540" y="198623"/>
                </a:lnTo>
                <a:lnTo>
                  <a:pt x="207052" y="204945"/>
                </a:lnTo>
                <a:lnTo>
                  <a:pt x="207052" y="205647"/>
                </a:lnTo>
                <a:lnTo>
                  <a:pt x="251439" y="239552"/>
                </a:lnTo>
                <a:lnTo>
                  <a:pt x="275016" y="244459"/>
                </a:lnTo>
                <a:lnTo>
                  <a:pt x="289307" y="244327"/>
                </a:lnTo>
                <a:lnTo>
                  <a:pt x="301095" y="243932"/>
                </a:lnTo>
                <a:lnTo>
                  <a:pt x="310381" y="243273"/>
                </a:lnTo>
                <a:lnTo>
                  <a:pt x="317164" y="242351"/>
                </a:lnTo>
                <a:lnTo>
                  <a:pt x="332904" y="240639"/>
                </a:lnTo>
                <a:lnTo>
                  <a:pt x="344824" y="235502"/>
                </a:lnTo>
                <a:lnTo>
                  <a:pt x="352924" y="226941"/>
                </a:lnTo>
                <a:lnTo>
                  <a:pt x="357205" y="214955"/>
                </a:lnTo>
                <a:lnTo>
                  <a:pt x="355427" y="208238"/>
                </a:lnTo>
                <a:lnTo>
                  <a:pt x="350092" y="201784"/>
                </a:lnTo>
                <a:lnTo>
                  <a:pt x="341202" y="195593"/>
                </a:lnTo>
                <a:lnTo>
                  <a:pt x="328755" y="189666"/>
                </a:lnTo>
                <a:lnTo>
                  <a:pt x="324178" y="176626"/>
                </a:lnTo>
                <a:lnTo>
                  <a:pt x="320457" y="163850"/>
                </a:lnTo>
                <a:lnTo>
                  <a:pt x="317592" y="151338"/>
                </a:lnTo>
                <a:lnTo>
                  <a:pt x="315584" y="139088"/>
                </a:lnTo>
                <a:lnTo>
                  <a:pt x="317340" y="129605"/>
                </a:lnTo>
                <a:lnTo>
                  <a:pt x="318151" y="123118"/>
                </a:lnTo>
                <a:lnTo>
                  <a:pt x="318216" y="103197"/>
                </a:lnTo>
                <a:lnTo>
                  <a:pt x="317859" y="92725"/>
                </a:lnTo>
                <a:close/>
              </a:path>
              <a:path w="357504" h="571500">
                <a:moveTo>
                  <a:pt x="256049" y="0"/>
                </a:moveTo>
                <a:lnTo>
                  <a:pt x="232868" y="0"/>
                </a:lnTo>
                <a:lnTo>
                  <a:pt x="208985" y="9022"/>
                </a:lnTo>
                <a:lnTo>
                  <a:pt x="189734" y="19756"/>
                </a:lnTo>
                <a:lnTo>
                  <a:pt x="175114" y="32203"/>
                </a:lnTo>
                <a:lnTo>
                  <a:pt x="165126" y="46362"/>
                </a:lnTo>
                <a:lnTo>
                  <a:pt x="154080" y="59567"/>
                </a:lnTo>
                <a:lnTo>
                  <a:pt x="142107" y="84427"/>
                </a:lnTo>
                <a:lnTo>
                  <a:pt x="129207" y="120945"/>
                </a:lnTo>
                <a:lnTo>
                  <a:pt x="115380" y="169119"/>
                </a:lnTo>
                <a:lnTo>
                  <a:pt x="160402" y="169119"/>
                </a:lnTo>
                <a:lnTo>
                  <a:pt x="166382" y="147518"/>
                </a:lnTo>
                <a:lnTo>
                  <a:pt x="173860" y="130659"/>
                </a:lnTo>
                <a:lnTo>
                  <a:pt x="175178" y="122163"/>
                </a:lnTo>
                <a:lnTo>
                  <a:pt x="179129" y="113009"/>
                </a:lnTo>
                <a:lnTo>
                  <a:pt x="185715" y="103197"/>
                </a:lnTo>
                <a:lnTo>
                  <a:pt x="194935" y="92725"/>
                </a:lnTo>
                <a:lnTo>
                  <a:pt x="317859" y="92725"/>
                </a:lnTo>
                <a:lnTo>
                  <a:pt x="317625" y="85876"/>
                </a:lnTo>
                <a:lnTo>
                  <a:pt x="315847" y="69544"/>
                </a:lnTo>
                <a:lnTo>
                  <a:pt x="312883" y="54265"/>
                </a:lnTo>
                <a:lnTo>
                  <a:pt x="308734" y="40040"/>
                </a:lnTo>
                <a:lnTo>
                  <a:pt x="305972" y="22522"/>
                </a:lnTo>
                <a:lnTo>
                  <a:pt x="297683" y="10010"/>
                </a:lnTo>
                <a:lnTo>
                  <a:pt x="283869" y="2502"/>
                </a:lnTo>
                <a:lnTo>
                  <a:pt x="268600" y="526"/>
                </a:lnTo>
                <a:lnTo>
                  <a:pt x="259737" y="526"/>
                </a:lnTo>
                <a:lnTo>
                  <a:pt x="257981" y="175"/>
                </a:lnTo>
                <a:lnTo>
                  <a:pt x="256049" y="0"/>
                </a:lnTo>
                <a:close/>
              </a:path>
              <a:path w="357504" h="571500">
                <a:moveTo>
                  <a:pt x="264528" y="0"/>
                </a:moveTo>
                <a:lnTo>
                  <a:pt x="263107" y="0"/>
                </a:lnTo>
                <a:lnTo>
                  <a:pt x="261510" y="175"/>
                </a:lnTo>
                <a:lnTo>
                  <a:pt x="259737" y="526"/>
                </a:lnTo>
                <a:lnTo>
                  <a:pt x="268600" y="526"/>
                </a:lnTo>
                <a:lnTo>
                  <a:pt x="264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8756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6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3" y="296090"/>
                </a:lnTo>
                <a:lnTo>
                  <a:pt x="460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2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4336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0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7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0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1" y="115907"/>
                </a:lnTo>
                <a:lnTo>
                  <a:pt x="290821" y="86403"/>
                </a:lnTo>
                <a:lnTo>
                  <a:pt x="284499" y="58743"/>
                </a:lnTo>
                <a:lnTo>
                  <a:pt x="282560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230" y="1032056"/>
            <a:ext cx="563880" cy="619760"/>
          </a:xfrm>
          <a:custGeom>
            <a:avLst/>
            <a:gdLst/>
            <a:ahLst/>
            <a:cxnLst/>
            <a:rect l="l" t="t" r="r" b="b"/>
            <a:pathLst>
              <a:path w="563879" h="619760">
                <a:moveTo>
                  <a:pt x="540209" y="610094"/>
                </a:moveTo>
                <a:lnTo>
                  <a:pt x="487260" y="610094"/>
                </a:lnTo>
                <a:lnTo>
                  <a:pt x="491310" y="614243"/>
                </a:lnTo>
                <a:lnTo>
                  <a:pt x="496612" y="617206"/>
                </a:lnTo>
                <a:lnTo>
                  <a:pt x="503164" y="618984"/>
                </a:lnTo>
                <a:lnTo>
                  <a:pt x="510968" y="619577"/>
                </a:lnTo>
                <a:lnTo>
                  <a:pt x="517291" y="619577"/>
                </a:lnTo>
                <a:lnTo>
                  <a:pt x="532635" y="616152"/>
                </a:lnTo>
                <a:lnTo>
                  <a:pt x="540209" y="610094"/>
                </a:lnTo>
                <a:close/>
              </a:path>
              <a:path w="563879" h="619760">
                <a:moveTo>
                  <a:pt x="560492" y="259210"/>
                </a:moveTo>
                <a:lnTo>
                  <a:pt x="419296" y="259210"/>
                </a:lnTo>
                <a:lnTo>
                  <a:pt x="419296" y="370903"/>
                </a:lnTo>
                <a:lnTo>
                  <a:pt x="422809" y="384601"/>
                </a:lnTo>
                <a:lnTo>
                  <a:pt x="424565" y="392328"/>
                </a:lnTo>
                <a:lnTo>
                  <a:pt x="424565" y="554247"/>
                </a:lnTo>
                <a:lnTo>
                  <a:pt x="438805" y="579141"/>
                </a:lnTo>
                <a:lnTo>
                  <a:pt x="452508" y="596922"/>
                </a:lnTo>
                <a:lnTo>
                  <a:pt x="465675" y="607591"/>
                </a:lnTo>
                <a:lnTo>
                  <a:pt x="478304" y="611147"/>
                </a:lnTo>
                <a:lnTo>
                  <a:pt x="481465" y="610796"/>
                </a:lnTo>
                <a:lnTo>
                  <a:pt x="487260" y="610094"/>
                </a:lnTo>
                <a:lnTo>
                  <a:pt x="540209" y="610094"/>
                </a:lnTo>
                <a:lnTo>
                  <a:pt x="545477" y="605879"/>
                </a:lnTo>
                <a:lnTo>
                  <a:pt x="555817" y="588756"/>
                </a:lnTo>
                <a:lnTo>
                  <a:pt x="563654" y="564784"/>
                </a:lnTo>
                <a:lnTo>
                  <a:pt x="561369" y="548913"/>
                </a:lnTo>
                <a:lnTo>
                  <a:pt x="557973" y="532383"/>
                </a:lnTo>
                <a:lnTo>
                  <a:pt x="553466" y="515194"/>
                </a:lnTo>
                <a:lnTo>
                  <a:pt x="547848" y="497347"/>
                </a:lnTo>
                <a:lnTo>
                  <a:pt x="547848" y="455199"/>
                </a:lnTo>
                <a:lnTo>
                  <a:pt x="547497" y="452389"/>
                </a:lnTo>
                <a:lnTo>
                  <a:pt x="546794" y="447296"/>
                </a:lnTo>
                <a:lnTo>
                  <a:pt x="549626" y="430141"/>
                </a:lnTo>
                <a:lnTo>
                  <a:pt x="552853" y="407124"/>
                </a:lnTo>
                <a:lnTo>
                  <a:pt x="556475" y="378246"/>
                </a:lnTo>
                <a:lnTo>
                  <a:pt x="560492" y="343507"/>
                </a:lnTo>
                <a:lnTo>
                  <a:pt x="560492" y="259210"/>
                </a:lnTo>
                <a:close/>
              </a:path>
              <a:path w="563879" h="619760">
                <a:moveTo>
                  <a:pt x="343430" y="145411"/>
                </a:moveTo>
                <a:lnTo>
                  <a:pt x="225415" y="145411"/>
                </a:lnTo>
                <a:lnTo>
                  <a:pt x="224927" y="159635"/>
                </a:lnTo>
                <a:lnTo>
                  <a:pt x="224632" y="169909"/>
                </a:lnTo>
                <a:lnTo>
                  <a:pt x="224441" y="179129"/>
                </a:lnTo>
                <a:lnTo>
                  <a:pt x="224361" y="368796"/>
                </a:lnTo>
                <a:lnTo>
                  <a:pt x="218368" y="393426"/>
                </a:lnTo>
                <a:lnTo>
                  <a:pt x="214088" y="413578"/>
                </a:lnTo>
                <a:lnTo>
                  <a:pt x="211519" y="429252"/>
                </a:lnTo>
                <a:lnTo>
                  <a:pt x="210663" y="440447"/>
                </a:lnTo>
                <a:lnTo>
                  <a:pt x="210663" y="530715"/>
                </a:lnTo>
                <a:lnTo>
                  <a:pt x="212770" y="538442"/>
                </a:lnTo>
                <a:lnTo>
                  <a:pt x="216985" y="547925"/>
                </a:lnTo>
                <a:lnTo>
                  <a:pt x="223110" y="566365"/>
                </a:lnTo>
                <a:lnTo>
                  <a:pt x="232527" y="579536"/>
                </a:lnTo>
                <a:lnTo>
                  <a:pt x="245238" y="587439"/>
                </a:lnTo>
                <a:lnTo>
                  <a:pt x="261241" y="590073"/>
                </a:lnTo>
                <a:lnTo>
                  <a:pt x="267036" y="589283"/>
                </a:lnTo>
                <a:lnTo>
                  <a:pt x="273885" y="586912"/>
                </a:lnTo>
                <a:lnTo>
                  <a:pt x="281788" y="582961"/>
                </a:lnTo>
                <a:lnTo>
                  <a:pt x="290744" y="577429"/>
                </a:lnTo>
                <a:lnTo>
                  <a:pt x="295091" y="567155"/>
                </a:lnTo>
                <a:lnTo>
                  <a:pt x="298647" y="559516"/>
                </a:lnTo>
                <a:lnTo>
                  <a:pt x="301413" y="554511"/>
                </a:lnTo>
                <a:lnTo>
                  <a:pt x="303389" y="552140"/>
                </a:lnTo>
                <a:lnTo>
                  <a:pt x="312411" y="514931"/>
                </a:lnTo>
                <a:lnTo>
                  <a:pt x="323146" y="481805"/>
                </a:lnTo>
                <a:lnTo>
                  <a:pt x="335593" y="452763"/>
                </a:lnTo>
                <a:lnTo>
                  <a:pt x="349752" y="427803"/>
                </a:lnTo>
                <a:lnTo>
                  <a:pt x="351859" y="417266"/>
                </a:lnTo>
                <a:lnTo>
                  <a:pt x="358181" y="399353"/>
                </a:lnTo>
                <a:lnTo>
                  <a:pt x="368718" y="374064"/>
                </a:lnTo>
                <a:lnTo>
                  <a:pt x="383470" y="341399"/>
                </a:lnTo>
                <a:lnTo>
                  <a:pt x="390912" y="325199"/>
                </a:lnTo>
                <a:lnTo>
                  <a:pt x="392979" y="320325"/>
                </a:lnTo>
                <a:lnTo>
                  <a:pt x="332893" y="320325"/>
                </a:lnTo>
                <a:lnTo>
                  <a:pt x="332893" y="318218"/>
                </a:lnTo>
                <a:lnTo>
                  <a:pt x="333551" y="268035"/>
                </a:lnTo>
                <a:lnTo>
                  <a:pt x="335527" y="228126"/>
                </a:lnTo>
                <a:lnTo>
                  <a:pt x="338820" y="198491"/>
                </a:lnTo>
                <a:lnTo>
                  <a:pt x="343430" y="179129"/>
                </a:lnTo>
                <a:lnTo>
                  <a:pt x="343430" y="145411"/>
                </a:lnTo>
                <a:close/>
              </a:path>
              <a:path w="563879" h="619760">
                <a:moveTo>
                  <a:pt x="42071" y="0"/>
                </a:moveTo>
                <a:lnTo>
                  <a:pt x="6508" y="28449"/>
                </a:lnTo>
                <a:lnTo>
                  <a:pt x="0" y="81135"/>
                </a:lnTo>
                <a:lnTo>
                  <a:pt x="449" y="99574"/>
                </a:lnTo>
                <a:lnTo>
                  <a:pt x="2030" y="120122"/>
                </a:lnTo>
                <a:lnTo>
                  <a:pt x="4664" y="139615"/>
                </a:lnTo>
                <a:lnTo>
                  <a:pt x="8352" y="158055"/>
                </a:lnTo>
                <a:lnTo>
                  <a:pt x="6947" y="167538"/>
                </a:lnTo>
                <a:lnTo>
                  <a:pt x="6324" y="174387"/>
                </a:lnTo>
                <a:lnTo>
                  <a:pt x="6245" y="349829"/>
                </a:lnTo>
                <a:lnTo>
                  <a:pt x="6376" y="356217"/>
                </a:lnTo>
                <a:lnTo>
                  <a:pt x="6776" y="364383"/>
                </a:lnTo>
                <a:lnTo>
                  <a:pt x="7430" y="374130"/>
                </a:lnTo>
                <a:lnTo>
                  <a:pt x="8352" y="385655"/>
                </a:lnTo>
                <a:lnTo>
                  <a:pt x="6508" y="388157"/>
                </a:lnTo>
                <a:lnTo>
                  <a:pt x="5191" y="395665"/>
                </a:lnTo>
                <a:lnTo>
                  <a:pt x="4401" y="408178"/>
                </a:lnTo>
                <a:lnTo>
                  <a:pt x="4319" y="413578"/>
                </a:lnTo>
                <a:lnTo>
                  <a:pt x="4224" y="432610"/>
                </a:lnTo>
                <a:lnTo>
                  <a:pt x="4427" y="447296"/>
                </a:lnTo>
                <a:lnTo>
                  <a:pt x="6508" y="491881"/>
                </a:lnTo>
                <a:lnTo>
                  <a:pt x="18362" y="535676"/>
                </a:lnTo>
                <a:lnTo>
                  <a:pt x="54715" y="560569"/>
                </a:lnTo>
                <a:lnTo>
                  <a:pt x="69137" y="557672"/>
                </a:lnTo>
                <a:lnTo>
                  <a:pt x="83428" y="548979"/>
                </a:lnTo>
                <a:lnTo>
                  <a:pt x="97587" y="534490"/>
                </a:lnTo>
                <a:lnTo>
                  <a:pt x="111615" y="514207"/>
                </a:lnTo>
                <a:lnTo>
                  <a:pt x="119452" y="488391"/>
                </a:lnTo>
                <a:lnTo>
                  <a:pt x="125576" y="469951"/>
                </a:lnTo>
                <a:lnTo>
                  <a:pt x="129989" y="458887"/>
                </a:lnTo>
                <a:lnTo>
                  <a:pt x="132689" y="455199"/>
                </a:lnTo>
                <a:lnTo>
                  <a:pt x="139604" y="432610"/>
                </a:lnTo>
                <a:lnTo>
                  <a:pt x="145070" y="415949"/>
                </a:lnTo>
                <a:lnTo>
                  <a:pt x="149087" y="405214"/>
                </a:lnTo>
                <a:lnTo>
                  <a:pt x="151656" y="400407"/>
                </a:lnTo>
                <a:lnTo>
                  <a:pt x="161358" y="364317"/>
                </a:lnTo>
                <a:lnTo>
                  <a:pt x="171939" y="331653"/>
                </a:lnTo>
                <a:lnTo>
                  <a:pt x="183464" y="302215"/>
                </a:lnTo>
                <a:lnTo>
                  <a:pt x="190895" y="286607"/>
                </a:lnTo>
                <a:lnTo>
                  <a:pt x="130582" y="286607"/>
                </a:lnTo>
                <a:lnTo>
                  <a:pt x="130653" y="284104"/>
                </a:lnTo>
                <a:lnTo>
                  <a:pt x="131987" y="276772"/>
                </a:lnTo>
                <a:lnTo>
                  <a:pt x="132628" y="270999"/>
                </a:lnTo>
                <a:lnTo>
                  <a:pt x="132689" y="207228"/>
                </a:lnTo>
                <a:lnTo>
                  <a:pt x="131284" y="200203"/>
                </a:lnTo>
                <a:lnTo>
                  <a:pt x="128474" y="200203"/>
                </a:lnTo>
                <a:lnTo>
                  <a:pt x="124391" y="159635"/>
                </a:lnTo>
                <a:lnTo>
                  <a:pt x="120571" y="130659"/>
                </a:lnTo>
                <a:lnTo>
                  <a:pt x="117015" y="113273"/>
                </a:lnTo>
                <a:lnTo>
                  <a:pt x="113722" y="107477"/>
                </a:lnTo>
                <a:lnTo>
                  <a:pt x="112537" y="82452"/>
                </a:lnTo>
                <a:lnTo>
                  <a:pt x="103054" y="40304"/>
                </a:lnTo>
                <a:lnTo>
                  <a:pt x="69467" y="5795"/>
                </a:lnTo>
                <a:lnTo>
                  <a:pt x="56032" y="1448"/>
                </a:lnTo>
                <a:lnTo>
                  <a:pt x="42071" y="0"/>
                </a:lnTo>
                <a:close/>
              </a:path>
              <a:path w="563879" h="619760">
                <a:moveTo>
                  <a:pt x="505700" y="50577"/>
                </a:moveTo>
                <a:lnTo>
                  <a:pt x="492990" y="51631"/>
                </a:lnTo>
                <a:lnTo>
                  <a:pt x="481728" y="54792"/>
                </a:lnTo>
                <a:lnTo>
                  <a:pt x="471916" y="60061"/>
                </a:lnTo>
                <a:lnTo>
                  <a:pt x="463552" y="67437"/>
                </a:lnTo>
                <a:lnTo>
                  <a:pt x="452554" y="70861"/>
                </a:lnTo>
                <a:lnTo>
                  <a:pt x="440107" y="81135"/>
                </a:lnTo>
                <a:lnTo>
                  <a:pt x="426211" y="98257"/>
                </a:lnTo>
                <a:lnTo>
                  <a:pt x="410867" y="122229"/>
                </a:lnTo>
                <a:lnTo>
                  <a:pt x="396024" y="170173"/>
                </a:lnTo>
                <a:lnTo>
                  <a:pt x="383470" y="206525"/>
                </a:lnTo>
                <a:lnTo>
                  <a:pt x="372933" y="232078"/>
                </a:lnTo>
                <a:lnTo>
                  <a:pt x="364504" y="246566"/>
                </a:lnTo>
                <a:lnTo>
                  <a:pt x="357128" y="267574"/>
                </a:lnTo>
                <a:lnTo>
                  <a:pt x="349752" y="286870"/>
                </a:lnTo>
                <a:lnTo>
                  <a:pt x="342376" y="304454"/>
                </a:lnTo>
                <a:lnTo>
                  <a:pt x="335000" y="320325"/>
                </a:lnTo>
                <a:lnTo>
                  <a:pt x="392979" y="320325"/>
                </a:lnTo>
                <a:lnTo>
                  <a:pt x="399012" y="306100"/>
                </a:lnTo>
                <a:lnTo>
                  <a:pt x="407771" y="284104"/>
                </a:lnTo>
                <a:lnTo>
                  <a:pt x="417189" y="259210"/>
                </a:lnTo>
                <a:lnTo>
                  <a:pt x="560492" y="259210"/>
                </a:lnTo>
                <a:lnTo>
                  <a:pt x="560366" y="179129"/>
                </a:lnTo>
                <a:lnTo>
                  <a:pt x="557068" y="124073"/>
                </a:lnTo>
                <a:lnTo>
                  <a:pt x="546794" y="83242"/>
                </a:lnTo>
                <a:lnTo>
                  <a:pt x="529672" y="58743"/>
                </a:lnTo>
                <a:lnTo>
                  <a:pt x="505700" y="50577"/>
                </a:lnTo>
                <a:close/>
              </a:path>
              <a:path w="563879" h="619760">
                <a:moveTo>
                  <a:pt x="267563" y="2107"/>
                </a:moveTo>
                <a:lnTo>
                  <a:pt x="257026" y="2107"/>
                </a:lnTo>
                <a:lnTo>
                  <a:pt x="241484" y="5005"/>
                </a:lnTo>
                <a:lnTo>
                  <a:pt x="226469" y="13698"/>
                </a:lnTo>
                <a:lnTo>
                  <a:pt x="211980" y="28186"/>
                </a:lnTo>
                <a:lnTo>
                  <a:pt x="198019" y="48470"/>
                </a:lnTo>
                <a:lnTo>
                  <a:pt x="196306" y="55846"/>
                </a:lnTo>
                <a:lnTo>
                  <a:pt x="191169" y="73759"/>
                </a:lnTo>
                <a:lnTo>
                  <a:pt x="182608" y="102209"/>
                </a:lnTo>
                <a:lnTo>
                  <a:pt x="170622" y="141196"/>
                </a:lnTo>
                <a:lnTo>
                  <a:pt x="167395" y="172807"/>
                </a:lnTo>
                <a:lnTo>
                  <a:pt x="163510" y="195988"/>
                </a:lnTo>
                <a:lnTo>
                  <a:pt x="158966" y="210740"/>
                </a:lnTo>
                <a:lnTo>
                  <a:pt x="153763" y="217062"/>
                </a:lnTo>
                <a:lnTo>
                  <a:pt x="150075" y="236227"/>
                </a:lnTo>
                <a:lnTo>
                  <a:pt x="145333" y="254205"/>
                </a:lnTo>
                <a:lnTo>
                  <a:pt x="139538" y="270999"/>
                </a:lnTo>
                <a:lnTo>
                  <a:pt x="132689" y="286607"/>
                </a:lnTo>
                <a:lnTo>
                  <a:pt x="190895" y="286607"/>
                </a:lnTo>
                <a:lnTo>
                  <a:pt x="195911" y="276070"/>
                </a:lnTo>
                <a:lnTo>
                  <a:pt x="198545" y="258552"/>
                </a:lnTo>
                <a:lnTo>
                  <a:pt x="201180" y="246039"/>
                </a:lnTo>
                <a:lnTo>
                  <a:pt x="203814" y="238532"/>
                </a:lnTo>
                <a:lnTo>
                  <a:pt x="206448" y="236029"/>
                </a:lnTo>
                <a:lnTo>
                  <a:pt x="211848" y="219697"/>
                </a:lnTo>
                <a:lnTo>
                  <a:pt x="216458" y="199149"/>
                </a:lnTo>
                <a:lnTo>
                  <a:pt x="220278" y="174387"/>
                </a:lnTo>
                <a:lnTo>
                  <a:pt x="223307" y="145411"/>
                </a:lnTo>
                <a:lnTo>
                  <a:pt x="343430" y="145411"/>
                </a:lnTo>
                <a:lnTo>
                  <a:pt x="343430" y="143303"/>
                </a:lnTo>
                <a:lnTo>
                  <a:pt x="338293" y="101879"/>
                </a:lnTo>
                <a:lnTo>
                  <a:pt x="333419" y="70861"/>
                </a:lnTo>
                <a:lnTo>
                  <a:pt x="328809" y="50248"/>
                </a:lnTo>
                <a:lnTo>
                  <a:pt x="324463" y="40040"/>
                </a:lnTo>
                <a:lnTo>
                  <a:pt x="320907" y="27791"/>
                </a:lnTo>
                <a:lnTo>
                  <a:pt x="310238" y="17386"/>
                </a:lnTo>
                <a:lnTo>
                  <a:pt x="292457" y="8824"/>
                </a:lnTo>
                <a:lnTo>
                  <a:pt x="267563" y="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4317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10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10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3042" y="983586"/>
            <a:ext cx="374015" cy="864235"/>
          </a:xfrm>
          <a:custGeom>
            <a:avLst/>
            <a:gdLst/>
            <a:ahLst/>
            <a:cxnLst/>
            <a:rect l="l" t="t" r="r" b="b"/>
            <a:pathLst>
              <a:path w="374014" h="864235">
                <a:moveTo>
                  <a:pt x="57953" y="615362"/>
                </a:moveTo>
                <a:lnTo>
                  <a:pt x="23444" y="638148"/>
                </a:lnTo>
                <a:lnTo>
                  <a:pt x="12907" y="693995"/>
                </a:lnTo>
                <a:lnTo>
                  <a:pt x="11590" y="733377"/>
                </a:lnTo>
                <a:lnTo>
                  <a:pt x="13303" y="764000"/>
                </a:lnTo>
                <a:lnTo>
                  <a:pt x="27001" y="814578"/>
                </a:lnTo>
                <a:lnTo>
                  <a:pt x="52128" y="844806"/>
                </a:lnTo>
                <a:lnTo>
                  <a:pt x="92092" y="860875"/>
                </a:lnTo>
                <a:lnTo>
                  <a:pt x="143073" y="864036"/>
                </a:lnTo>
                <a:lnTo>
                  <a:pt x="156524" y="864036"/>
                </a:lnTo>
                <a:lnTo>
                  <a:pt x="203043" y="850371"/>
                </a:lnTo>
                <a:lnTo>
                  <a:pt x="211572" y="844543"/>
                </a:lnTo>
                <a:lnTo>
                  <a:pt x="217235" y="841381"/>
                </a:lnTo>
                <a:lnTo>
                  <a:pt x="222723" y="837693"/>
                </a:lnTo>
                <a:lnTo>
                  <a:pt x="228036" y="833479"/>
                </a:lnTo>
                <a:lnTo>
                  <a:pt x="255285" y="813096"/>
                </a:lnTo>
                <a:lnTo>
                  <a:pt x="277556" y="791989"/>
                </a:lnTo>
                <a:lnTo>
                  <a:pt x="280581" y="788169"/>
                </a:lnTo>
                <a:lnTo>
                  <a:pt x="93779" y="788169"/>
                </a:lnTo>
                <a:lnTo>
                  <a:pt x="86754" y="785359"/>
                </a:lnTo>
                <a:lnTo>
                  <a:pt x="83242" y="783252"/>
                </a:lnTo>
                <a:lnTo>
                  <a:pt x="83242" y="781847"/>
                </a:lnTo>
                <a:lnTo>
                  <a:pt x="75866" y="779740"/>
                </a:lnTo>
                <a:lnTo>
                  <a:pt x="70598" y="773418"/>
                </a:lnTo>
                <a:lnTo>
                  <a:pt x="67436" y="762881"/>
                </a:lnTo>
                <a:lnTo>
                  <a:pt x="66383" y="748129"/>
                </a:lnTo>
                <a:lnTo>
                  <a:pt x="66383" y="739699"/>
                </a:lnTo>
                <a:lnTo>
                  <a:pt x="67700" y="722050"/>
                </a:lnTo>
                <a:lnTo>
                  <a:pt x="71651" y="701766"/>
                </a:lnTo>
                <a:lnTo>
                  <a:pt x="78237" y="678848"/>
                </a:lnTo>
                <a:lnTo>
                  <a:pt x="87457" y="653295"/>
                </a:lnTo>
                <a:lnTo>
                  <a:pt x="87457" y="643461"/>
                </a:lnTo>
                <a:lnTo>
                  <a:pt x="86052" y="638544"/>
                </a:lnTo>
                <a:lnTo>
                  <a:pt x="83242" y="638544"/>
                </a:lnTo>
                <a:lnTo>
                  <a:pt x="78500" y="628402"/>
                </a:lnTo>
                <a:lnTo>
                  <a:pt x="72705" y="621157"/>
                </a:lnTo>
                <a:lnTo>
                  <a:pt x="65856" y="616811"/>
                </a:lnTo>
                <a:lnTo>
                  <a:pt x="57953" y="615362"/>
                </a:lnTo>
                <a:close/>
              </a:path>
              <a:path w="374014" h="864235">
                <a:moveTo>
                  <a:pt x="373537" y="432018"/>
                </a:moveTo>
                <a:lnTo>
                  <a:pt x="231814" y="432018"/>
                </a:lnTo>
                <a:lnTo>
                  <a:pt x="225492" y="484703"/>
                </a:lnTo>
                <a:lnTo>
                  <a:pt x="225125" y="526983"/>
                </a:lnTo>
                <a:lnTo>
                  <a:pt x="224025" y="558462"/>
                </a:lnTo>
                <a:lnTo>
                  <a:pt x="222190" y="579141"/>
                </a:lnTo>
                <a:lnTo>
                  <a:pt x="219623" y="589020"/>
                </a:lnTo>
                <a:lnTo>
                  <a:pt x="217058" y="614078"/>
                </a:lnTo>
                <a:lnTo>
                  <a:pt x="207727" y="664392"/>
                </a:lnTo>
                <a:lnTo>
                  <a:pt x="194563" y="704960"/>
                </a:lnTo>
                <a:lnTo>
                  <a:pt x="178569" y="741806"/>
                </a:lnTo>
                <a:lnTo>
                  <a:pt x="174300" y="746373"/>
                </a:lnTo>
                <a:lnTo>
                  <a:pt x="170211" y="751992"/>
                </a:lnTo>
                <a:lnTo>
                  <a:pt x="123107" y="783164"/>
                </a:lnTo>
                <a:lnTo>
                  <a:pt x="93779" y="788169"/>
                </a:lnTo>
                <a:lnTo>
                  <a:pt x="280581" y="788169"/>
                </a:lnTo>
                <a:lnTo>
                  <a:pt x="294848" y="770158"/>
                </a:lnTo>
                <a:lnTo>
                  <a:pt x="307162" y="747602"/>
                </a:lnTo>
                <a:lnTo>
                  <a:pt x="317911" y="731039"/>
                </a:lnTo>
                <a:lnTo>
                  <a:pt x="336733" y="681317"/>
                </a:lnTo>
                <a:lnTo>
                  <a:pt x="360259" y="564784"/>
                </a:lnTo>
                <a:lnTo>
                  <a:pt x="368524" y="507489"/>
                </a:lnTo>
                <a:lnTo>
                  <a:pt x="373537" y="468897"/>
                </a:lnTo>
                <a:lnTo>
                  <a:pt x="373537" y="432018"/>
                </a:lnTo>
                <a:close/>
              </a:path>
              <a:path w="374014" h="864235">
                <a:moveTo>
                  <a:pt x="106423" y="14751"/>
                </a:moveTo>
                <a:lnTo>
                  <a:pt x="87106" y="14751"/>
                </a:lnTo>
                <a:lnTo>
                  <a:pt x="80081" y="16859"/>
                </a:lnTo>
                <a:lnTo>
                  <a:pt x="43596" y="54660"/>
                </a:lnTo>
                <a:lnTo>
                  <a:pt x="31084" y="94306"/>
                </a:lnTo>
                <a:lnTo>
                  <a:pt x="29240" y="102011"/>
                </a:lnTo>
                <a:lnTo>
                  <a:pt x="18242" y="159701"/>
                </a:lnTo>
                <a:lnTo>
                  <a:pt x="10866" y="202376"/>
                </a:lnTo>
                <a:lnTo>
                  <a:pt x="5038" y="243998"/>
                </a:lnTo>
                <a:lnTo>
                  <a:pt x="559" y="297210"/>
                </a:lnTo>
                <a:lnTo>
                  <a:pt x="0" y="320852"/>
                </a:lnTo>
                <a:lnTo>
                  <a:pt x="197" y="327899"/>
                </a:lnTo>
                <a:lnTo>
                  <a:pt x="790" y="334814"/>
                </a:lnTo>
                <a:lnTo>
                  <a:pt x="1778" y="341597"/>
                </a:lnTo>
                <a:lnTo>
                  <a:pt x="3161" y="348248"/>
                </a:lnTo>
                <a:lnTo>
                  <a:pt x="3161" y="400464"/>
                </a:lnTo>
                <a:lnTo>
                  <a:pt x="3594" y="409116"/>
                </a:lnTo>
                <a:lnTo>
                  <a:pt x="4893" y="416786"/>
                </a:lnTo>
                <a:lnTo>
                  <a:pt x="7059" y="423477"/>
                </a:lnTo>
                <a:lnTo>
                  <a:pt x="10092" y="429186"/>
                </a:lnTo>
                <a:lnTo>
                  <a:pt x="14255" y="453109"/>
                </a:lnTo>
                <a:lnTo>
                  <a:pt x="36375" y="492536"/>
                </a:lnTo>
                <a:lnTo>
                  <a:pt x="78046" y="520963"/>
                </a:lnTo>
                <a:lnTo>
                  <a:pt x="102299" y="525270"/>
                </a:lnTo>
                <a:lnTo>
                  <a:pt x="133179" y="519442"/>
                </a:lnTo>
                <a:lnTo>
                  <a:pt x="165058" y="501957"/>
                </a:lnTo>
                <a:lnTo>
                  <a:pt x="197937" y="472816"/>
                </a:lnTo>
                <a:lnTo>
                  <a:pt x="220002" y="446243"/>
                </a:lnTo>
                <a:lnTo>
                  <a:pt x="144884" y="446243"/>
                </a:lnTo>
                <a:lnTo>
                  <a:pt x="139582" y="440810"/>
                </a:lnTo>
                <a:lnTo>
                  <a:pt x="135795" y="432413"/>
                </a:lnTo>
                <a:lnTo>
                  <a:pt x="133523" y="421053"/>
                </a:lnTo>
                <a:lnTo>
                  <a:pt x="132766" y="406729"/>
                </a:lnTo>
                <a:lnTo>
                  <a:pt x="136454" y="391977"/>
                </a:lnTo>
                <a:lnTo>
                  <a:pt x="137466" y="328649"/>
                </a:lnTo>
                <a:lnTo>
                  <a:pt x="140527" y="271591"/>
                </a:lnTo>
                <a:lnTo>
                  <a:pt x="145558" y="221593"/>
                </a:lnTo>
                <a:lnTo>
                  <a:pt x="152639" y="177865"/>
                </a:lnTo>
                <a:lnTo>
                  <a:pt x="161743" y="140669"/>
                </a:lnTo>
                <a:lnTo>
                  <a:pt x="161743" y="118541"/>
                </a:lnTo>
                <a:lnTo>
                  <a:pt x="167533" y="73726"/>
                </a:lnTo>
                <a:lnTo>
                  <a:pt x="163719" y="50314"/>
                </a:lnTo>
                <a:lnTo>
                  <a:pt x="152260" y="32664"/>
                </a:lnTo>
                <a:lnTo>
                  <a:pt x="133161" y="20810"/>
                </a:lnTo>
                <a:lnTo>
                  <a:pt x="106423" y="14751"/>
                </a:lnTo>
                <a:close/>
              </a:path>
              <a:path w="374014" h="864235">
                <a:moveTo>
                  <a:pt x="275016" y="0"/>
                </a:moveTo>
                <a:lnTo>
                  <a:pt x="272909" y="0"/>
                </a:lnTo>
                <a:lnTo>
                  <a:pt x="255391" y="4478"/>
                </a:lnTo>
                <a:lnTo>
                  <a:pt x="242878" y="17912"/>
                </a:lnTo>
                <a:lnTo>
                  <a:pt x="235370" y="40304"/>
                </a:lnTo>
                <a:lnTo>
                  <a:pt x="232868" y="71651"/>
                </a:lnTo>
                <a:lnTo>
                  <a:pt x="233131" y="82715"/>
                </a:lnTo>
                <a:lnTo>
                  <a:pt x="233922" y="90618"/>
                </a:lnTo>
                <a:lnTo>
                  <a:pt x="235239" y="95360"/>
                </a:lnTo>
                <a:lnTo>
                  <a:pt x="237083" y="96940"/>
                </a:lnTo>
                <a:lnTo>
                  <a:pt x="237140" y="102011"/>
                </a:lnTo>
                <a:lnTo>
                  <a:pt x="237258" y="104492"/>
                </a:lnTo>
                <a:lnTo>
                  <a:pt x="237610" y="108004"/>
                </a:lnTo>
                <a:lnTo>
                  <a:pt x="233691" y="132107"/>
                </a:lnTo>
                <a:lnTo>
                  <a:pt x="230892" y="161743"/>
                </a:lnTo>
                <a:lnTo>
                  <a:pt x="229213" y="196910"/>
                </a:lnTo>
                <a:lnTo>
                  <a:pt x="228653" y="237610"/>
                </a:lnTo>
                <a:lnTo>
                  <a:pt x="225302" y="296701"/>
                </a:lnTo>
                <a:lnTo>
                  <a:pt x="215250" y="347110"/>
                </a:lnTo>
                <a:lnTo>
                  <a:pt x="198496" y="388837"/>
                </a:lnTo>
                <a:lnTo>
                  <a:pt x="175041" y="421881"/>
                </a:lnTo>
                <a:lnTo>
                  <a:pt x="144884" y="446243"/>
                </a:lnTo>
                <a:lnTo>
                  <a:pt x="220002" y="446243"/>
                </a:lnTo>
                <a:lnTo>
                  <a:pt x="231814" y="432018"/>
                </a:lnTo>
                <a:lnTo>
                  <a:pt x="373537" y="432018"/>
                </a:lnTo>
                <a:lnTo>
                  <a:pt x="373537" y="242351"/>
                </a:lnTo>
                <a:lnTo>
                  <a:pt x="369322" y="179129"/>
                </a:lnTo>
                <a:lnTo>
                  <a:pt x="369322" y="116961"/>
                </a:lnTo>
                <a:lnTo>
                  <a:pt x="369674" y="114151"/>
                </a:lnTo>
                <a:lnTo>
                  <a:pt x="369849" y="110989"/>
                </a:lnTo>
                <a:lnTo>
                  <a:pt x="369849" y="107477"/>
                </a:lnTo>
                <a:lnTo>
                  <a:pt x="369059" y="99772"/>
                </a:lnTo>
                <a:lnTo>
                  <a:pt x="357205" y="56899"/>
                </a:lnTo>
                <a:lnTo>
                  <a:pt x="318481" y="14225"/>
                </a:lnTo>
                <a:lnTo>
                  <a:pt x="297341" y="3556"/>
                </a:lnTo>
                <a:lnTo>
                  <a:pt x="275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1802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6" y="233922"/>
                </a:lnTo>
                <a:lnTo>
                  <a:pt x="7376" y="261318"/>
                </a:lnTo>
                <a:lnTo>
                  <a:pt x="4149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3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3" y="330994"/>
                </a:lnTo>
                <a:lnTo>
                  <a:pt x="124337" y="328755"/>
                </a:lnTo>
                <a:lnTo>
                  <a:pt x="124337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3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2" y="115907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4168" y="766523"/>
            <a:ext cx="290195" cy="842010"/>
          </a:xfrm>
          <a:custGeom>
            <a:avLst/>
            <a:gdLst/>
            <a:ahLst/>
            <a:cxnLst/>
            <a:rect l="l" t="t" r="r" b="b"/>
            <a:pathLst>
              <a:path w="290195" h="842010">
                <a:moveTo>
                  <a:pt x="170699" y="0"/>
                </a:moveTo>
                <a:lnTo>
                  <a:pt x="130527" y="20678"/>
                </a:lnTo>
                <a:lnTo>
                  <a:pt x="103262" y="77974"/>
                </a:lnTo>
                <a:lnTo>
                  <a:pt x="89828" y="128551"/>
                </a:lnTo>
                <a:lnTo>
                  <a:pt x="82188" y="166485"/>
                </a:lnTo>
                <a:lnTo>
                  <a:pt x="77710" y="190127"/>
                </a:lnTo>
                <a:lnTo>
                  <a:pt x="73759" y="215218"/>
                </a:lnTo>
                <a:lnTo>
                  <a:pt x="70334" y="241759"/>
                </a:lnTo>
                <a:lnTo>
                  <a:pt x="67437" y="269747"/>
                </a:lnTo>
                <a:lnTo>
                  <a:pt x="25288" y="280285"/>
                </a:lnTo>
                <a:lnTo>
                  <a:pt x="14224" y="289900"/>
                </a:lnTo>
                <a:lnTo>
                  <a:pt x="6322" y="298724"/>
                </a:lnTo>
                <a:lnTo>
                  <a:pt x="1580" y="306759"/>
                </a:lnTo>
                <a:lnTo>
                  <a:pt x="0" y="314003"/>
                </a:lnTo>
                <a:lnTo>
                  <a:pt x="2107" y="318218"/>
                </a:lnTo>
                <a:lnTo>
                  <a:pt x="4478" y="330204"/>
                </a:lnTo>
                <a:lnTo>
                  <a:pt x="11590" y="338765"/>
                </a:lnTo>
                <a:lnTo>
                  <a:pt x="23444" y="343902"/>
                </a:lnTo>
                <a:lnTo>
                  <a:pt x="40040" y="345614"/>
                </a:lnTo>
                <a:lnTo>
                  <a:pt x="50577" y="345614"/>
                </a:lnTo>
                <a:lnTo>
                  <a:pt x="46659" y="369718"/>
                </a:lnTo>
                <a:lnTo>
                  <a:pt x="43860" y="389343"/>
                </a:lnTo>
                <a:lnTo>
                  <a:pt x="42181" y="404490"/>
                </a:lnTo>
                <a:lnTo>
                  <a:pt x="41621" y="415159"/>
                </a:lnTo>
                <a:lnTo>
                  <a:pt x="41621" y="597449"/>
                </a:lnTo>
                <a:lnTo>
                  <a:pt x="41983" y="642034"/>
                </a:lnTo>
                <a:lnTo>
                  <a:pt x="43070" y="674106"/>
                </a:lnTo>
                <a:lnTo>
                  <a:pt x="44881" y="693665"/>
                </a:lnTo>
                <a:lnTo>
                  <a:pt x="47416" y="700712"/>
                </a:lnTo>
                <a:lnTo>
                  <a:pt x="48865" y="717308"/>
                </a:lnTo>
                <a:lnTo>
                  <a:pt x="53212" y="733377"/>
                </a:lnTo>
                <a:lnTo>
                  <a:pt x="60456" y="748919"/>
                </a:lnTo>
                <a:lnTo>
                  <a:pt x="70598" y="763934"/>
                </a:lnTo>
                <a:lnTo>
                  <a:pt x="92199" y="798048"/>
                </a:lnTo>
                <a:lnTo>
                  <a:pt x="122229" y="822415"/>
                </a:lnTo>
                <a:lnTo>
                  <a:pt x="160689" y="837035"/>
                </a:lnTo>
                <a:lnTo>
                  <a:pt x="207579" y="841908"/>
                </a:lnTo>
                <a:lnTo>
                  <a:pt x="220223" y="841908"/>
                </a:lnTo>
                <a:lnTo>
                  <a:pt x="250649" y="835586"/>
                </a:lnTo>
                <a:lnTo>
                  <a:pt x="272382" y="827157"/>
                </a:lnTo>
                <a:lnTo>
                  <a:pt x="285421" y="816619"/>
                </a:lnTo>
                <a:lnTo>
                  <a:pt x="289768" y="803975"/>
                </a:lnTo>
                <a:lnTo>
                  <a:pt x="288846" y="796138"/>
                </a:lnTo>
                <a:lnTo>
                  <a:pt x="286080" y="788960"/>
                </a:lnTo>
                <a:lnTo>
                  <a:pt x="281470" y="782440"/>
                </a:lnTo>
                <a:lnTo>
                  <a:pt x="275016" y="776579"/>
                </a:lnTo>
                <a:lnTo>
                  <a:pt x="252032" y="775130"/>
                </a:lnTo>
                <a:lnTo>
                  <a:pt x="232078" y="770783"/>
                </a:lnTo>
                <a:lnTo>
                  <a:pt x="190193" y="730084"/>
                </a:lnTo>
                <a:lnTo>
                  <a:pt x="177549" y="692151"/>
                </a:lnTo>
                <a:lnTo>
                  <a:pt x="175968" y="677531"/>
                </a:lnTo>
                <a:lnTo>
                  <a:pt x="175968" y="669101"/>
                </a:lnTo>
                <a:lnTo>
                  <a:pt x="175441" y="661725"/>
                </a:lnTo>
                <a:lnTo>
                  <a:pt x="174387" y="655403"/>
                </a:lnTo>
                <a:lnTo>
                  <a:pt x="174387" y="563204"/>
                </a:lnTo>
                <a:lnTo>
                  <a:pt x="176188" y="493001"/>
                </a:lnTo>
                <a:lnTo>
                  <a:pt x="181590" y="428857"/>
                </a:lnTo>
                <a:lnTo>
                  <a:pt x="189067" y="366952"/>
                </a:lnTo>
                <a:lnTo>
                  <a:pt x="195988" y="326648"/>
                </a:lnTo>
                <a:lnTo>
                  <a:pt x="195988" y="314003"/>
                </a:lnTo>
                <a:lnTo>
                  <a:pt x="248410" y="304783"/>
                </a:lnTo>
                <a:lnTo>
                  <a:pt x="281947" y="279544"/>
                </a:lnTo>
                <a:lnTo>
                  <a:pt x="285026" y="266060"/>
                </a:lnTo>
                <a:lnTo>
                  <a:pt x="285026" y="254996"/>
                </a:lnTo>
                <a:lnTo>
                  <a:pt x="198096" y="254996"/>
                </a:lnTo>
                <a:lnTo>
                  <a:pt x="204089" y="233000"/>
                </a:lnTo>
                <a:lnTo>
                  <a:pt x="208369" y="195462"/>
                </a:lnTo>
                <a:lnTo>
                  <a:pt x="210938" y="142381"/>
                </a:lnTo>
                <a:lnTo>
                  <a:pt x="211794" y="73759"/>
                </a:lnTo>
                <a:lnTo>
                  <a:pt x="209275" y="55319"/>
                </a:lnTo>
                <a:lnTo>
                  <a:pt x="206855" y="42148"/>
                </a:lnTo>
                <a:lnTo>
                  <a:pt x="204533" y="34245"/>
                </a:lnTo>
                <a:lnTo>
                  <a:pt x="202311" y="31611"/>
                </a:lnTo>
                <a:lnTo>
                  <a:pt x="200335" y="20349"/>
                </a:lnTo>
                <a:lnTo>
                  <a:pt x="194408" y="11327"/>
                </a:lnTo>
                <a:lnTo>
                  <a:pt x="184529" y="4544"/>
                </a:lnTo>
                <a:lnTo>
                  <a:pt x="170699" y="0"/>
                </a:lnTo>
                <a:close/>
              </a:path>
              <a:path w="290195" h="842010">
                <a:moveTo>
                  <a:pt x="274489" y="240771"/>
                </a:moveTo>
                <a:lnTo>
                  <a:pt x="257279" y="240771"/>
                </a:lnTo>
                <a:lnTo>
                  <a:pt x="249552" y="243581"/>
                </a:lnTo>
                <a:lnTo>
                  <a:pt x="238663" y="249200"/>
                </a:lnTo>
                <a:lnTo>
                  <a:pt x="233955" y="249760"/>
                </a:lnTo>
                <a:lnTo>
                  <a:pt x="198096" y="254996"/>
                </a:lnTo>
                <a:lnTo>
                  <a:pt x="285026" y="254996"/>
                </a:lnTo>
                <a:lnTo>
                  <a:pt x="285026" y="253415"/>
                </a:lnTo>
                <a:lnTo>
                  <a:pt x="278704" y="244986"/>
                </a:lnTo>
                <a:lnTo>
                  <a:pt x="274489" y="240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7747" y="785490"/>
            <a:ext cx="368935" cy="809625"/>
          </a:xfrm>
          <a:custGeom>
            <a:avLst/>
            <a:gdLst/>
            <a:ahLst/>
            <a:cxnLst/>
            <a:rect l="l" t="t" r="r" b="b"/>
            <a:pathLst>
              <a:path w="368934" h="809625">
                <a:moveTo>
                  <a:pt x="71124" y="0"/>
                </a:moveTo>
                <a:lnTo>
                  <a:pt x="62291" y="0"/>
                </a:lnTo>
                <a:lnTo>
                  <a:pt x="48150" y="3951"/>
                </a:lnTo>
                <a:lnTo>
                  <a:pt x="37182" y="15805"/>
                </a:lnTo>
                <a:lnTo>
                  <a:pt x="29385" y="35562"/>
                </a:lnTo>
                <a:lnTo>
                  <a:pt x="24762" y="63222"/>
                </a:lnTo>
                <a:lnTo>
                  <a:pt x="23840" y="105831"/>
                </a:lnTo>
                <a:lnTo>
                  <a:pt x="21074" y="148835"/>
                </a:lnTo>
                <a:lnTo>
                  <a:pt x="16464" y="192234"/>
                </a:lnTo>
                <a:lnTo>
                  <a:pt x="10010" y="236029"/>
                </a:lnTo>
                <a:lnTo>
                  <a:pt x="10010" y="237610"/>
                </a:lnTo>
                <a:lnTo>
                  <a:pt x="3095" y="303301"/>
                </a:lnTo>
                <a:lnTo>
                  <a:pt x="2634" y="341399"/>
                </a:lnTo>
                <a:lnTo>
                  <a:pt x="2563" y="467844"/>
                </a:lnTo>
                <a:lnTo>
                  <a:pt x="2469" y="470610"/>
                </a:lnTo>
                <a:lnTo>
                  <a:pt x="1975" y="476800"/>
                </a:lnTo>
                <a:lnTo>
                  <a:pt x="1152" y="484308"/>
                </a:lnTo>
                <a:lnTo>
                  <a:pt x="0" y="493133"/>
                </a:lnTo>
                <a:lnTo>
                  <a:pt x="0" y="771310"/>
                </a:lnTo>
                <a:lnTo>
                  <a:pt x="33778" y="805556"/>
                </a:lnTo>
                <a:lnTo>
                  <a:pt x="45762" y="809244"/>
                </a:lnTo>
                <a:lnTo>
                  <a:pt x="55229" y="807268"/>
                </a:lnTo>
                <a:lnTo>
                  <a:pt x="66739" y="801341"/>
                </a:lnTo>
                <a:lnTo>
                  <a:pt x="80291" y="791462"/>
                </a:lnTo>
                <a:lnTo>
                  <a:pt x="95887" y="777632"/>
                </a:lnTo>
                <a:lnTo>
                  <a:pt x="263425" y="777632"/>
                </a:lnTo>
                <a:lnTo>
                  <a:pt x="309558" y="748129"/>
                </a:lnTo>
                <a:lnTo>
                  <a:pt x="335784" y="720206"/>
                </a:lnTo>
                <a:lnTo>
                  <a:pt x="167538" y="720206"/>
                </a:lnTo>
                <a:lnTo>
                  <a:pt x="158318" y="719053"/>
                </a:lnTo>
                <a:lnTo>
                  <a:pt x="148572" y="715596"/>
                </a:lnTo>
                <a:lnTo>
                  <a:pt x="138298" y="709833"/>
                </a:lnTo>
                <a:lnTo>
                  <a:pt x="127498" y="701766"/>
                </a:lnTo>
                <a:lnTo>
                  <a:pt x="127498" y="596395"/>
                </a:lnTo>
                <a:lnTo>
                  <a:pt x="142249" y="467844"/>
                </a:lnTo>
                <a:lnTo>
                  <a:pt x="142249" y="413578"/>
                </a:lnTo>
                <a:lnTo>
                  <a:pt x="295425" y="413578"/>
                </a:lnTo>
                <a:lnTo>
                  <a:pt x="277117" y="400407"/>
                </a:lnTo>
                <a:lnTo>
                  <a:pt x="259490" y="389870"/>
                </a:lnTo>
                <a:lnTo>
                  <a:pt x="244741" y="383547"/>
                </a:lnTo>
                <a:lnTo>
                  <a:pt x="232868" y="381440"/>
                </a:lnTo>
                <a:lnTo>
                  <a:pt x="244261" y="376303"/>
                </a:lnTo>
                <a:lnTo>
                  <a:pt x="253679" y="371430"/>
                </a:lnTo>
                <a:lnTo>
                  <a:pt x="261120" y="366820"/>
                </a:lnTo>
                <a:lnTo>
                  <a:pt x="266586" y="362473"/>
                </a:lnTo>
                <a:lnTo>
                  <a:pt x="271204" y="358259"/>
                </a:lnTo>
                <a:lnTo>
                  <a:pt x="157001" y="358259"/>
                </a:lnTo>
                <a:lnTo>
                  <a:pt x="142249" y="356151"/>
                </a:lnTo>
                <a:lnTo>
                  <a:pt x="142161" y="273304"/>
                </a:lnTo>
                <a:lnTo>
                  <a:pt x="140405" y="260198"/>
                </a:lnTo>
                <a:lnTo>
                  <a:pt x="139088" y="249991"/>
                </a:lnTo>
                <a:lnTo>
                  <a:pt x="138298" y="243339"/>
                </a:lnTo>
                <a:lnTo>
                  <a:pt x="138035" y="240244"/>
                </a:lnTo>
                <a:lnTo>
                  <a:pt x="138035" y="172807"/>
                </a:lnTo>
                <a:lnTo>
                  <a:pt x="134610" y="143040"/>
                </a:lnTo>
                <a:lnTo>
                  <a:pt x="130586" y="109058"/>
                </a:lnTo>
                <a:lnTo>
                  <a:pt x="126971" y="82715"/>
                </a:lnTo>
                <a:lnTo>
                  <a:pt x="137442" y="70499"/>
                </a:lnTo>
                <a:lnTo>
                  <a:pt x="148835" y="61773"/>
                </a:lnTo>
                <a:lnTo>
                  <a:pt x="161150" y="56537"/>
                </a:lnTo>
                <a:lnTo>
                  <a:pt x="174387" y="54792"/>
                </a:lnTo>
                <a:lnTo>
                  <a:pt x="281307" y="54792"/>
                </a:lnTo>
                <a:lnTo>
                  <a:pt x="280109" y="52333"/>
                </a:lnTo>
                <a:lnTo>
                  <a:pt x="275543" y="44255"/>
                </a:lnTo>
                <a:lnTo>
                  <a:pt x="253385" y="27396"/>
                </a:lnTo>
                <a:lnTo>
                  <a:pt x="105370" y="27396"/>
                </a:lnTo>
                <a:lnTo>
                  <a:pt x="98290" y="16793"/>
                </a:lnTo>
                <a:lnTo>
                  <a:pt x="90223" y="8693"/>
                </a:lnTo>
                <a:lnTo>
                  <a:pt x="81168" y="3095"/>
                </a:lnTo>
                <a:lnTo>
                  <a:pt x="71124" y="0"/>
                </a:lnTo>
                <a:close/>
              </a:path>
              <a:path w="368934" h="809625">
                <a:moveTo>
                  <a:pt x="263425" y="777632"/>
                </a:moveTo>
                <a:lnTo>
                  <a:pt x="95887" y="777632"/>
                </a:lnTo>
                <a:lnTo>
                  <a:pt x="116236" y="786852"/>
                </a:lnTo>
                <a:lnTo>
                  <a:pt x="134610" y="793438"/>
                </a:lnTo>
                <a:lnTo>
                  <a:pt x="151008" y="797389"/>
                </a:lnTo>
                <a:lnTo>
                  <a:pt x="165431" y="798706"/>
                </a:lnTo>
                <a:lnTo>
                  <a:pt x="228653" y="798706"/>
                </a:lnTo>
                <a:lnTo>
                  <a:pt x="237346" y="793636"/>
                </a:lnTo>
                <a:lnTo>
                  <a:pt x="246039" y="788433"/>
                </a:lnTo>
                <a:lnTo>
                  <a:pt x="254732" y="783099"/>
                </a:lnTo>
                <a:lnTo>
                  <a:pt x="263425" y="777632"/>
                </a:lnTo>
                <a:close/>
              </a:path>
              <a:path w="368934" h="809625">
                <a:moveTo>
                  <a:pt x="295425" y="413578"/>
                </a:moveTo>
                <a:lnTo>
                  <a:pt x="142249" y="413578"/>
                </a:lnTo>
                <a:lnTo>
                  <a:pt x="152095" y="414335"/>
                </a:lnTo>
                <a:lnTo>
                  <a:pt x="163192" y="416607"/>
                </a:lnTo>
                <a:lnTo>
                  <a:pt x="203891" y="434520"/>
                </a:lnTo>
                <a:lnTo>
                  <a:pt x="217589" y="448350"/>
                </a:lnTo>
                <a:lnTo>
                  <a:pt x="228752" y="460303"/>
                </a:lnTo>
                <a:lnTo>
                  <a:pt x="238005" y="475615"/>
                </a:lnTo>
                <a:lnTo>
                  <a:pt x="245348" y="494285"/>
                </a:lnTo>
                <a:lnTo>
                  <a:pt x="250781" y="516314"/>
                </a:lnTo>
                <a:lnTo>
                  <a:pt x="250781" y="594288"/>
                </a:lnTo>
                <a:lnTo>
                  <a:pt x="238136" y="638731"/>
                </a:lnTo>
                <a:lnTo>
                  <a:pt x="212584" y="689852"/>
                </a:lnTo>
                <a:lnTo>
                  <a:pt x="183607" y="716833"/>
                </a:lnTo>
                <a:lnTo>
                  <a:pt x="167538" y="720206"/>
                </a:lnTo>
                <a:lnTo>
                  <a:pt x="335784" y="720206"/>
                </a:lnTo>
                <a:lnTo>
                  <a:pt x="347268" y="700646"/>
                </a:lnTo>
                <a:lnTo>
                  <a:pt x="359228" y="671472"/>
                </a:lnTo>
                <a:lnTo>
                  <a:pt x="366404" y="641639"/>
                </a:lnTo>
                <a:lnTo>
                  <a:pt x="368796" y="611147"/>
                </a:lnTo>
                <a:lnTo>
                  <a:pt x="366956" y="571963"/>
                </a:lnTo>
                <a:lnTo>
                  <a:pt x="352241" y="503472"/>
                </a:lnTo>
                <a:lnTo>
                  <a:pt x="331336" y="457241"/>
                </a:lnTo>
                <a:lnTo>
                  <a:pt x="297621" y="415159"/>
                </a:lnTo>
                <a:lnTo>
                  <a:pt x="295425" y="413578"/>
                </a:lnTo>
                <a:close/>
              </a:path>
              <a:path w="368934" h="809625">
                <a:moveTo>
                  <a:pt x="281307" y="54792"/>
                </a:moveTo>
                <a:lnTo>
                  <a:pt x="174387" y="54792"/>
                </a:lnTo>
                <a:lnTo>
                  <a:pt x="179305" y="61114"/>
                </a:lnTo>
                <a:lnTo>
                  <a:pt x="184924" y="66032"/>
                </a:lnTo>
                <a:lnTo>
                  <a:pt x="191247" y="69544"/>
                </a:lnTo>
                <a:lnTo>
                  <a:pt x="195659" y="76195"/>
                </a:lnTo>
                <a:lnTo>
                  <a:pt x="199940" y="82452"/>
                </a:lnTo>
                <a:lnTo>
                  <a:pt x="204089" y="88313"/>
                </a:lnTo>
                <a:lnTo>
                  <a:pt x="208106" y="93779"/>
                </a:lnTo>
                <a:lnTo>
                  <a:pt x="218017" y="109058"/>
                </a:lnTo>
                <a:lnTo>
                  <a:pt x="225097" y="123810"/>
                </a:lnTo>
                <a:lnTo>
                  <a:pt x="229345" y="138035"/>
                </a:lnTo>
                <a:lnTo>
                  <a:pt x="230761" y="151733"/>
                </a:lnTo>
                <a:lnTo>
                  <a:pt x="230761" y="254996"/>
                </a:lnTo>
                <a:lnTo>
                  <a:pt x="224438" y="295036"/>
                </a:lnTo>
                <a:lnTo>
                  <a:pt x="195198" y="342453"/>
                </a:lnTo>
                <a:lnTo>
                  <a:pt x="161216" y="358259"/>
                </a:lnTo>
                <a:lnTo>
                  <a:pt x="271204" y="358259"/>
                </a:lnTo>
                <a:lnTo>
                  <a:pt x="283182" y="347326"/>
                </a:lnTo>
                <a:lnTo>
                  <a:pt x="295036" y="335604"/>
                </a:lnTo>
                <a:lnTo>
                  <a:pt x="302149" y="327306"/>
                </a:lnTo>
                <a:lnTo>
                  <a:pt x="304520" y="322433"/>
                </a:lnTo>
                <a:lnTo>
                  <a:pt x="317428" y="306956"/>
                </a:lnTo>
                <a:lnTo>
                  <a:pt x="326648" y="288451"/>
                </a:lnTo>
                <a:lnTo>
                  <a:pt x="332179" y="266916"/>
                </a:lnTo>
                <a:lnTo>
                  <a:pt x="333949" y="243339"/>
                </a:lnTo>
                <a:lnTo>
                  <a:pt x="334023" y="210740"/>
                </a:lnTo>
                <a:lnTo>
                  <a:pt x="332048" y="175573"/>
                </a:lnTo>
                <a:lnTo>
                  <a:pt x="316242" y="115512"/>
                </a:lnTo>
                <a:lnTo>
                  <a:pt x="293983" y="76788"/>
                </a:lnTo>
                <a:lnTo>
                  <a:pt x="285553" y="64802"/>
                </a:lnTo>
                <a:lnTo>
                  <a:pt x="283446" y="59183"/>
                </a:lnTo>
                <a:lnTo>
                  <a:pt x="281307" y="54792"/>
                </a:lnTo>
                <a:close/>
              </a:path>
              <a:path w="368934" h="809625">
                <a:moveTo>
                  <a:pt x="191247" y="2107"/>
                </a:moveTo>
                <a:lnTo>
                  <a:pt x="187032" y="2107"/>
                </a:lnTo>
                <a:lnTo>
                  <a:pt x="169316" y="2634"/>
                </a:lnTo>
                <a:lnTo>
                  <a:pt x="128025" y="10537"/>
                </a:lnTo>
                <a:lnTo>
                  <a:pt x="105370" y="27396"/>
                </a:lnTo>
                <a:lnTo>
                  <a:pt x="253385" y="27396"/>
                </a:lnTo>
                <a:lnTo>
                  <a:pt x="251308" y="25815"/>
                </a:lnTo>
                <a:lnTo>
                  <a:pt x="229180" y="12644"/>
                </a:lnTo>
                <a:lnTo>
                  <a:pt x="209160" y="4741"/>
                </a:lnTo>
                <a:lnTo>
                  <a:pt x="191247" y="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8464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5102" y="770738"/>
            <a:ext cx="201295" cy="830580"/>
          </a:xfrm>
          <a:custGeom>
            <a:avLst/>
            <a:gdLst/>
            <a:ahLst/>
            <a:cxnLst/>
            <a:rect l="l" t="t" r="r" b="b"/>
            <a:pathLst>
              <a:path w="201295" h="830580">
                <a:moveTo>
                  <a:pt x="193530" y="0"/>
                </a:moveTo>
                <a:lnTo>
                  <a:pt x="190720" y="0"/>
                </a:lnTo>
                <a:lnTo>
                  <a:pt x="179722" y="526"/>
                </a:lnTo>
                <a:lnTo>
                  <a:pt x="131712" y="8429"/>
                </a:lnTo>
                <a:lnTo>
                  <a:pt x="102209" y="35035"/>
                </a:lnTo>
                <a:lnTo>
                  <a:pt x="81135" y="75866"/>
                </a:lnTo>
                <a:lnTo>
                  <a:pt x="76854" y="81859"/>
                </a:lnTo>
                <a:lnTo>
                  <a:pt x="72968" y="88774"/>
                </a:lnTo>
                <a:lnTo>
                  <a:pt x="69478" y="96611"/>
                </a:lnTo>
                <a:lnTo>
                  <a:pt x="66383" y="105370"/>
                </a:lnTo>
                <a:lnTo>
                  <a:pt x="58085" y="125258"/>
                </a:lnTo>
                <a:lnTo>
                  <a:pt x="52158" y="140669"/>
                </a:lnTo>
                <a:lnTo>
                  <a:pt x="48602" y="151601"/>
                </a:lnTo>
                <a:lnTo>
                  <a:pt x="47416" y="158055"/>
                </a:lnTo>
                <a:lnTo>
                  <a:pt x="39118" y="199808"/>
                </a:lnTo>
                <a:lnTo>
                  <a:pt x="33191" y="231287"/>
                </a:lnTo>
                <a:lnTo>
                  <a:pt x="29635" y="252493"/>
                </a:lnTo>
                <a:lnTo>
                  <a:pt x="28449" y="263425"/>
                </a:lnTo>
                <a:lnTo>
                  <a:pt x="21304" y="285191"/>
                </a:lnTo>
                <a:lnTo>
                  <a:pt x="16200" y="308866"/>
                </a:lnTo>
                <a:lnTo>
                  <a:pt x="13134" y="334550"/>
                </a:lnTo>
                <a:lnTo>
                  <a:pt x="12117" y="361947"/>
                </a:lnTo>
                <a:lnTo>
                  <a:pt x="9582" y="371199"/>
                </a:lnTo>
                <a:lnTo>
                  <a:pt x="7771" y="378937"/>
                </a:lnTo>
                <a:lnTo>
                  <a:pt x="6684" y="385161"/>
                </a:lnTo>
                <a:lnTo>
                  <a:pt x="6322" y="389870"/>
                </a:lnTo>
                <a:lnTo>
                  <a:pt x="6322" y="438340"/>
                </a:lnTo>
                <a:lnTo>
                  <a:pt x="3556" y="457768"/>
                </a:lnTo>
                <a:lnTo>
                  <a:pt x="1580" y="475483"/>
                </a:lnTo>
                <a:lnTo>
                  <a:pt x="395" y="491486"/>
                </a:lnTo>
                <a:lnTo>
                  <a:pt x="0" y="505777"/>
                </a:lnTo>
                <a:lnTo>
                  <a:pt x="0" y="579536"/>
                </a:lnTo>
                <a:lnTo>
                  <a:pt x="921" y="633341"/>
                </a:lnTo>
                <a:lnTo>
                  <a:pt x="3687" y="675160"/>
                </a:lnTo>
                <a:lnTo>
                  <a:pt x="8297" y="704993"/>
                </a:lnTo>
                <a:lnTo>
                  <a:pt x="14751" y="722840"/>
                </a:lnTo>
                <a:lnTo>
                  <a:pt x="16332" y="742597"/>
                </a:lnTo>
                <a:lnTo>
                  <a:pt x="40040" y="792384"/>
                </a:lnTo>
                <a:lnTo>
                  <a:pt x="75339" y="816093"/>
                </a:lnTo>
                <a:lnTo>
                  <a:pt x="79389" y="822316"/>
                </a:lnTo>
                <a:lnTo>
                  <a:pt x="85218" y="826761"/>
                </a:lnTo>
                <a:lnTo>
                  <a:pt x="92824" y="829428"/>
                </a:lnTo>
                <a:lnTo>
                  <a:pt x="102209" y="830317"/>
                </a:lnTo>
                <a:lnTo>
                  <a:pt x="116961" y="830317"/>
                </a:lnTo>
                <a:lnTo>
                  <a:pt x="129407" y="828474"/>
                </a:lnTo>
                <a:lnTo>
                  <a:pt x="138825" y="822942"/>
                </a:lnTo>
                <a:lnTo>
                  <a:pt x="145213" y="813722"/>
                </a:lnTo>
                <a:lnTo>
                  <a:pt x="148586" y="800781"/>
                </a:lnTo>
                <a:lnTo>
                  <a:pt x="149976" y="797653"/>
                </a:lnTo>
                <a:lnTo>
                  <a:pt x="150679" y="794140"/>
                </a:lnTo>
                <a:lnTo>
                  <a:pt x="150679" y="790277"/>
                </a:lnTo>
                <a:lnTo>
                  <a:pt x="137582" y="748656"/>
                </a:lnTo>
                <a:lnTo>
                  <a:pt x="130809" y="721786"/>
                </a:lnTo>
                <a:lnTo>
                  <a:pt x="126745" y="684380"/>
                </a:lnTo>
                <a:lnTo>
                  <a:pt x="125390" y="636436"/>
                </a:lnTo>
                <a:lnTo>
                  <a:pt x="125390" y="406729"/>
                </a:lnTo>
                <a:lnTo>
                  <a:pt x="128200" y="401109"/>
                </a:lnTo>
                <a:lnTo>
                  <a:pt x="129605" y="395489"/>
                </a:lnTo>
                <a:lnTo>
                  <a:pt x="129605" y="389870"/>
                </a:lnTo>
                <a:lnTo>
                  <a:pt x="128902" y="387762"/>
                </a:lnTo>
                <a:lnTo>
                  <a:pt x="128024" y="385655"/>
                </a:lnTo>
                <a:lnTo>
                  <a:pt x="126971" y="383547"/>
                </a:lnTo>
                <a:lnTo>
                  <a:pt x="132076" y="354966"/>
                </a:lnTo>
                <a:lnTo>
                  <a:pt x="135994" y="334451"/>
                </a:lnTo>
                <a:lnTo>
                  <a:pt x="138661" y="322301"/>
                </a:lnTo>
                <a:lnTo>
                  <a:pt x="140142" y="318218"/>
                </a:lnTo>
                <a:lnTo>
                  <a:pt x="140866" y="289965"/>
                </a:lnTo>
                <a:lnTo>
                  <a:pt x="143040" y="263689"/>
                </a:lnTo>
                <a:lnTo>
                  <a:pt x="146662" y="239388"/>
                </a:lnTo>
                <a:lnTo>
                  <a:pt x="151733" y="217062"/>
                </a:lnTo>
                <a:lnTo>
                  <a:pt x="151733" y="209335"/>
                </a:lnTo>
                <a:lnTo>
                  <a:pt x="151030" y="201608"/>
                </a:lnTo>
                <a:lnTo>
                  <a:pt x="149625" y="193881"/>
                </a:lnTo>
                <a:lnTo>
                  <a:pt x="150490" y="184463"/>
                </a:lnTo>
                <a:lnTo>
                  <a:pt x="163463" y="122229"/>
                </a:lnTo>
                <a:lnTo>
                  <a:pt x="167192" y="115907"/>
                </a:lnTo>
                <a:lnTo>
                  <a:pt x="172715" y="93219"/>
                </a:lnTo>
                <a:lnTo>
                  <a:pt x="178104" y="75734"/>
                </a:lnTo>
                <a:lnTo>
                  <a:pt x="183359" y="63452"/>
                </a:lnTo>
                <a:lnTo>
                  <a:pt x="188481" y="56373"/>
                </a:lnTo>
                <a:lnTo>
                  <a:pt x="201257" y="21074"/>
                </a:lnTo>
                <a:lnTo>
                  <a:pt x="197042" y="7024"/>
                </a:lnTo>
                <a:lnTo>
                  <a:pt x="193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3721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7208" y="1029949"/>
            <a:ext cx="387985" cy="586105"/>
          </a:xfrm>
          <a:custGeom>
            <a:avLst/>
            <a:gdLst/>
            <a:ahLst/>
            <a:cxnLst/>
            <a:rect l="l" t="t" r="r" b="b"/>
            <a:pathLst>
              <a:path w="387984" h="586105">
                <a:moveTo>
                  <a:pt x="378699" y="169119"/>
                </a:moveTo>
                <a:lnTo>
                  <a:pt x="251835" y="169119"/>
                </a:lnTo>
                <a:lnTo>
                  <a:pt x="254140" y="180117"/>
                </a:lnTo>
                <a:lnTo>
                  <a:pt x="255786" y="190456"/>
                </a:lnTo>
                <a:lnTo>
                  <a:pt x="256774" y="200137"/>
                </a:lnTo>
                <a:lnTo>
                  <a:pt x="257103" y="209160"/>
                </a:lnTo>
                <a:lnTo>
                  <a:pt x="256774" y="223944"/>
                </a:lnTo>
                <a:lnTo>
                  <a:pt x="255786" y="239322"/>
                </a:lnTo>
                <a:lnTo>
                  <a:pt x="254140" y="255292"/>
                </a:lnTo>
                <a:lnTo>
                  <a:pt x="251835" y="271855"/>
                </a:lnTo>
                <a:lnTo>
                  <a:pt x="248092" y="295827"/>
                </a:lnTo>
                <a:lnTo>
                  <a:pt x="245512" y="314530"/>
                </a:lnTo>
                <a:lnTo>
                  <a:pt x="243932" y="329150"/>
                </a:lnTo>
                <a:lnTo>
                  <a:pt x="243405" y="339292"/>
                </a:lnTo>
                <a:lnTo>
                  <a:pt x="242702" y="345965"/>
                </a:lnTo>
                <a:lnTo>
                  <a:pt x="241824" y="352463"/>
                </a:lnTo>
                <a:lnTo>
                  <a:pt x="240771" y="358785"/>
                </a:lnTo>
                <a:lnTo>
                  <a:pt x="241298" y="358785"/>
                </a:lnTo>
                <a:lnTo>
                  <a:pt x="240595" y="360542"/>
                </a:lnTo>
                <a:lnTo>
                  <a:pt x="240244" y="362473"/>
                </a:lnTo>
                <a:lnTo>
                  <a:pt x="240244" y="364581"/>
                </a:lnTo>
                <a:lnTo>
                  <a:pt x="250901" y="443477"/>
                </a:lnTo>
                <a:lnTo>
                  <a:pt x="252888" y="458690"/>
                </a:lnTo>
                <a:lnTo>
                  <a:pt x="269748" y="507160"/>
                </a:lnTo>
                <a:lnTo>
                  <a:pt x="295234" y="554642"/>
                </a:lnTo>
                <a:lnTo>
                  <a:pt x="328952" y="577824"/>
                </a:lnTo>
                <a:lnTo>
                  <a:pt x="351936" y="585859"/>
                </a:lnTo>
                <a:lnTo>
                  <a:pt x="358259" y="585859"/>
                </a:lnTo>
                <a:lnTo>
                  <a:pt x="369191" y="584278"/>
                </a:lnTo>
                <a:lnTo>
                  <a:pt x="377752" y="579536"/>
                </a:lnTo>
                <a:lnTo>
                  <a:pt x="383943" y="571634"/>
                </a:lnTo>
                <a:lnTo>
                  <a:pt x="387762" y="560570"/>
                </a:lnTo>
                <a:lnTo>
                  <a:pt x="386821" y="554642"/>
                </a:lnTo>
                <a:lnTo>
                  <a:pt x="384074" y="545027"/>
                </a:lnTo>
                <a:lnTo>
                  <a:pt x="379464" y="531527"/>
                </a:lnTo>
                <a:lnTo>
                  <a:pt x="373010" y="514207"/>
                </a:lnTo>
                <a:lnTo>
                  <a:pt x="367479" y="498138"/>
                </a:lnTo>
                <a:lnTo>
                  <a:pt x="363527" y="471005"/>
                </a:lnTo>
                <a:lnTo>
                  <a:pt x="361156" y="432808"/>
                </a:lnTo>
                <a:lnTo>
                  <a:pt x="360366" y="383548"/>
                </a:lnTo>
                <a:lnTo>
                  <a:pt x="360366" y="364581"/>
                </a:lnTo>
                <a:lnTo>
                  <a:pt x="362473" y="339292"/>
                </a:lnTo>
                <a:lnTo>
                  <a:pt x="364515" y="327438"/>
                </a:lnTo>
                <a:lnTo>
                  <a:pt x="366425" y="312949"/>
                </a:lnTo>
                <a:lnTo>
                  <a:pt x="368236" y="295432"/>
                </a:lnTo>
                <a:lnTo>
                  <a:pt x="369849" y="276070"/>
                </a:lnTo>
                <a:lnTo>
                  <a:pt x="369849" y="233922"/>
                </a:lnTo>
                <a:lnTo>
                  <a:pt x="370508" y="226216"/>
                </a:lnTo>
                <a:lnTo>
                  <a:pt x="372484" y="211004"/>
                </a:lnTo>
                <a:lnTo>
                  <a:pt x="375776" y="188283"/>
                </a:lnTo>
                <a:lnTo>
                  <a:pt x="378699" y="169119"/>
                </a:lnTo>
                <a:close/>
              </a:path>
              <a:path w="387984" h="586105">
                <a:moveTo>
                  <a:pt x="48882" y="0"/>
                </a:moveTo>
                <a:lnTo>
                  <a:pt x="17731" y="38526"/>
                </a:lnTo>
                <a:lnTo>
                  <a:pt x="4980" y="113338"/>
                </a:lnTo>
                <a:lnTo>
                  <a:pt x="0" y="164377"/>
                </a:lnTo>
                <a:lnTo>
                  <a:pt x="0" y="476273"/>
                </a:lnTo>
                <a:lnTo>
                  <a:pt x="4269" y="498138"/>
                </a:lnTo>
                <a:lnTo>
                  <a:pt x="7196" y="514207"/>
                </a:lnTo>
                <a:lnTo>
                  <a:pt x="8890" y="524875"/>
                </a:lnTo>
                <a:lnTo>
                  <a:pt x="9483" y="531066"/>
                </a:lnTo>
                <a:lnTo>
                  <a:pt x="16990" y="545818"/>
                </a:lnTo>
                <a:lnTo>
                  <a:pt x="27923" y="556355"/>
                </a:lnTo>
                <a:lnTo>
                  <a:pt x="42279" y="562677"/>
                </a:lnTo>
                <a:lnTo>
                  <a:pt x="60061" y="564784"/>
                </a:lnTo>
                <a:lnTo>
                  <a:pt x="76217" y="564784"/>
                </a:lnTo>
                <a:lnTo>
                  <a:pt x="83242" y="563380"/>
                </a:lnTo>
                <a:lnTo>
                  <a:pt x="83242" y="560570"/>
                </a:lnTo>
                <a:lnTo>
                  <a:pt x="90289" y="558199"/>
                </a:lnTo>
                <a:lnTo>
                  <a:pt x="97204" y="551086"/>
                </a:lnTo>
                <a:lnTo>
                  <a:pt x="103987" y="539232"/>
                </a:lnTo>
                <a:lnTo>
                  <a:pt x="110638" y="522636"/>
                </a:lnTo>
                <a:lnTo>
                  <a:pt x="118936" y="500838"/>
                </a:lnTo>
                <a:lnTo>
                  <a:pt x="125917" y="484440"/>
                </a:lnTo>
                <a:lnTo>
                  <a:pt x="131581" y="473442"/>
                </a:lnTo>
                <a:lnTo>
                  <a:pt x="135927" y="467844"/>
                </a:lnTo>
                <a:lnTo>
                  <a:pt x="143567" y="443477"/>
                </a:lnTo>
                <a:lnTo>
                  <a:pt x="151733" y="420954"/>
                </a:lnTo>
                <a:lnTo>
                  <a:pt x="160426" y="400275"/>
                </a:lnTo>
                <a:lnTo>
                  <a:pt x="169646" y="381440"/>
                </a:lnTo>
                <a:lnTo>
                  <a:pt x="171778" y="373537"/>
                </a:lnTo>
                <a:lnTo>
                  <a:pt x="108004" y="373537"/>
                </a:lnTo>
                <a:lnTo>
                  <a:pt x="116993" y="325067"/>
                </a:lnTo>
                <a:lnTo>
                  <a:pt x="123414" y="279231"/>
                </a:lnTo>
                <a:lnTo>
                  <a:pt x="127267" y="236029"/>
                </a:lnTo>
                <a:lnTo>
                  <a:pt x="128551" y="195462"/>
                </a:lnTo>
                <a:lnTo>
                  <a:pt x="128319" y="164377"/>
                </a:lnTo>
                <a:lnTo>
                  <a:pt x="128221" y="158055"/>
                </a:lnTo>
                <a:lnTo>
                  <a:pt x="127498" y="135005"/>
                </a:lnTo>
                <a:lnTo>
                  <a:pt x="126181" y="119891"/>
                </a:lnTo>
                <a:lnTo>
                  <a:pt x="124337" y="114853"/>
                </a:lnTo>
                <a:lnTo>
                  <a:pt x="122931" y="88511"/>
                </a:lnTo>
                <a:lnTo>
                  <a:pt x="111783" y="39579"/>
                </a:lnTo>
                <a:lnTo>
                  <a:pt x="81828" y="4214"/>
                </a:lnTo>
                <a:lnTo>
                  <a:pt x="66949" y="1053"/>
                </a:lnTo>
                <a:lnTo>
                  <a:pt x="48882" y="0"/>
                </a:lnTo>
                <a:close/>
              </a:path>
              <a:path w="387984" h="586105">
                <a:moveTo>
                  <a:pt x="329809" y="12644"/>
                </a:moveTo>
                <a:lnTo>
                  <a:pt x="317164" y="12644"/>
                </a:lnTo>
                <a:lnTo>
                  <a:pt x="295102" y="14488"/>
                </a:lnTo>
                <a:lnTo>
                  <a:pt x="259276" y="29240"/>
                </a:lnTo>
                <a:lnTo>
                  <a:pt x="232605" y="59797"/>
                </a:lnTo>
                <a:lnTo>
                  <a:pt x="203364" y="109585"/>
                </a:lnTo>
                <a:lnTo>
                  <a:pt x="197832" y="123744"/>
                </a:lnTo>
                <a:lnTo>
                  <a:pt x="192827" y="135137"/>
                </a:lnTo>
                <a:lnTo>
                  <a:pt x="188349" y="143764"/>
                </a:lnTo>
                <a:lnTo>
                  <a:pt x="184398" y="149625"/>
                </a:lnTo>
                <a:lnTo>
                  <a:pt x="167538" y="194111"/>
                </a:lnTo>
                <a:lnTo>
                  <a:pt x="150679" y="242746"/>
                </a:lnTo>
                <a:lnTo>
                  <a:pt x="133732" y="295827"/>
                </a:lnTo>
                <a:lnTo>
                  <a:pt x="116961" y="352463"/>
                </a:lnTo>
                <a:lnTo>
                  <a:pt x="108004" y="373537"/>
                </a:lnTo>
                <a:lnTo>
                  <a:pt x="171778" y="373537"/>
                </a:lnTo>
                <a:lnTo>
                  <a:pt x="205472" y="248674"/>
                </a:lnTo>
                <a:lnTo>
                  <a:pt x="219828" y="215646"/>
                </a:lnTo>
                <a:lnTo>
                  <a:pt x="232341" y="191378"/>
                </a:lnTo>
                <a:lnTo>
                  <a:pt x="243010" y="175869"/>
                </a:lnTo>
                <a:lnTo>
                  <a:pt x="251835" y="169119"/>
                </a:lnTo>
                <a:lnTo>
                  <a:pt x="378699" y="169119"/>
                </a:lnTo>
                <a:lnTo>
                  <a:pt x="380386" y="158055"/>
                </a:lnTo>
                <a:lnTo>
                  <a:pt x="380386" y="100101"/>
                </a:lnTo>
                <a:lnTo>
                  <a:pt x="378279" y="93779"/>
                </a:lnTo>
                <a:lnTo>
                  <a:pt x="374117" y="88576"/>
                </a:lnTo>
                <a:lnTo>
                  <a:pt x="374064" y="57602"/>
                </a:lnTo>
                <a:lnTo>
                  <a:pt x="351936" y="20547"/>
                </a:lnTo>
                <a:lnTo>
                  <a:pt x="341399" y="14620"/>
                </a:lnTo>
                <a:lnTo>
                  <a:pt x="329809" y="12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7892" y="1038378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0" y="388026"/>
                </a:lnTo>
                <a:lnTo>
                  <a:pt x="11793" y="453355"/>
                </a:lnTo>
                <a:lnTo>
                  <a:pt x="37803" y="520002"/>
                </a:lnTo>
                <a:lnTo>
                  <a:pt x="84450" y="557935"/>
                </a:lnTo>
                <a:lnTo>
                  <a:pt x="114261" y="562677"/>
                </a:lnTo>
                <a:lnTo>
                  <a:pt x="154087" y="562677"/>
                </a:lnTo>
                <a:lnTo>
                  <a:pt x="208929" y="548979"/>
                </a:lnTo>
                <a:lnTo>
                  <a:pt x="250859" y="520529"/>
                </a:lnTo>
                <a:lnTo>
                  <a:pt x="27348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7695" y="287199"/>
                </a:lnTo>
                <a:lnTo>
                  <a:pt x="130922" y="255786"/>
                </a:lnTo>
                <a:lnTo>
                  <a:pt x="134017" y="234514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8714" y="421481"/>
                </a:moveTo>
                <a:lnTo>
                  <a:pt x="285553" y="421481"/>
                </a:lnTo>
                <a:lnTo>
                  <a:pt x="273699" y="423852"/>
                </a:lnTo>
                <a:lnTo>
                  <a:pt x="260791" y="430964"/>
                </a:lnTo>
                <a:lnTo>
                  <a:pt x="246830" y="442818"/>
                </a:lnTo>
                <a:lnTo>
                  <a:pt x="231814" y="459414"/>
                </a:lnTo>
                <a:lnTo>
                  <a:pt x="223648" y="471202"/>
                </a:lnTo>
                <a:lnTo>
                  <a:pt x="213901" y="480752"/>
                </a:lnTo>
                <a:lnTo>
                  <a:pt x="202574" y="488062"/>
                </a:lnTo>
                <a:lnTo>
                  <a:pt x="189666" y="493133"/>
                </a:lnTo>
                <a:lnTo>
                  <a:pt x="273481" y="493133"/>
                </a:lnTo>
                <a:lnTo>
                  <a:pt x="282894" y="480291"/>
                </a:lnTo>
                <a:lnTo>
                  <a:pt x="294030" y="462312"/>
                </a:lnTo>
                <a:lnTo>
                  <a:pt x="300712" y="447626"/>
                </a:lnTo>
                <a:lnTo>
                  <a:pt x="302939" y="436233"/>
                </a:lnTo>
                <a:lnTo>
                  <a:pt x="302939" y="429910"/>
                </a:lnTo>
                <a:lnTo>
                  <a:pt x="300305" y="425520"/>
                </a:lnTo>
                <a:lnTo>
                  <a:pt x="295036" y="423061"/>
                </a:lnTo>
                <a:lnTo>
                  <a:pt x="291875" y="422008"/>
                </a:lnTo>
                <a:lnTo>
                  <a:pt x="288714" y="421481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3985"/>
                </a:lnTo>
                <a:lnTo>
                  <a:pt x="217414" y="127322"/>
                </a:lnTo>
                <a:lnTo>
                  <a:pt x="218116" y="130132"/>
                </a:lnTo>
                <a:lnTo>
                  <a:pt x="218116" y="134874"/>
                </a:lnTo>
                <a:lnTo>
                  <a:pt x="219170" y="153906"/>
                </a:lnTo>
                <a:lnTo>
                  <a:pt x="222331" y="168329"/>
                </a:lnTo>
                <a:lnTo>
                  <a:pt x="227599" y="178141"/>
                </a:lnTo>
                <a:lnTo>
                  <a:pt x="234975" y="183344"/>
                </a:lnTo>
                <a:lnTo>
                  <a:pt x="251835" y="183344"/>
                </a:lnTo>
                <a:lnTo>
                  <a:pt x="278770" y="154268"/>
                </a:lnTo>
                <a:lnTo>
                  <a:pt x="289175" y="112449"/>
                </a:lnTo>
                <a:lnTo>
                  <a:pt x="290822" y="101155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79476" y="852400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2935" y="2040100"/>
            <a:ext cx="1773414" cy="50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5747" y="2029398"/>
            <a:ext cx="2085432" cy="53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8074" y="2083285"/>
            <a:ext cx="1927754" cy="477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0203" y="2042707"/>
            <a:ext cx="1823015" cy="517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8701" y="769393"/>
            <a:ext cx="598170" cy="809625"/>
          </a:xfrm>
          <a:custGeom>
            <a:avLst/>
            <a:gdLst/>
            <a:ahLst/>
            <a:cxnLst/>
            <a:rect l="l" t="t" r="r" b="b"/>
            <a:pathLst>
              <a:path w="598169" h="809625">
                <a:moveTo>
                  <a:pt x="593761" y="271855"/>
                </a:moveTo>
                <a:lnTo>
                  <a:pt x="446243" y="271855"/>
                </a:lnTo>
                <a:lnTo>
                  <a:pt x="446901" y="292797"/>
                </a:lnTo>
                <a:lnTo>
                  <a:pt x="448877" y="312422"/>
                </a:lnTo>
                <a:lnTo>
                  <a:pt x="452170" y="330731"/>
                </a:lnTo>
                <a:lnTo>
                  <a:pt x="456780" y="347721"/>
                </a:lnTo>
                <a:lnTo>
                  <a:pt x="454936" y="359707"/>
                </a:lnTo>
                <a:lnTo>
                  <a:pt x="453619" y="370376"/>
                </a:lnTo>
                <a:lnTo>
                  <a:pt x="452828" y="379728"/>
                </a:lnTo>
                <a:lnTo>
                  <a:pt x="452565" y="387762"/>
                </a:lnTo>
                <a:lnTo>
                  <a:pt x="452565" y="630114"/>
                </a:lnTo>
                <a:lnTo>
                  <a:pt x="455792" y="653361"/>
                </a:lnTo>
                <a:lnTo>
                  <a:pt x="458624" y="670945"/>
                </a:lnTo>
                <a:lnTo>
                  <a:pt x="461060" y="682865"/>
                </a:lnTo>
                <a:lnTo>
                  <a:pt x="463102" y="689121"/>
                </a:lnTo>
                <a:lnTo>
                  <a:pt x="467580" y="713488"/>
                </a:lnTo>
                <a:lnTo>
                  <a:pt x="477854" y="750236"/>
                </a:lnTo>
                <a:lnTo>
                  <a:pt x="503143" y="794492"/>
                </a:lnTo>
                <a:lnTo>
                  <a:pt x="530539" y="809243"/>
                </a:lnTo>
                <a:lnTo>
                  <a:pt x="534754" y="809243"/>
                </a:lnTo>
                <a:lnTo>
                  <a:pt x="573280" y="799760"/>
                </a:lnTo>
                <a:lnTo>
                  <a:pt x="596461" y="758797"/>
                </a:lnTo>
                <a:lnTo>
                  <a:pt x="597976" y="748129"/>
                </a:lnTo>
                <a:lnTo>
                  <a:pt x="597976" y="718625"/>
                </a:lnTo>
                <a:lnTo>
                  <a:pt x="597713" y="712895"/>
                </a:lnTo>
                <a:lnTo>
                  <a:pt x="596922" y="701502"/>
                </a:lnTo>
                <a:lnTo>
                  <a:pt x="595605" y="684446"/>
                </a:lnTo>
                <a:lnTo>
                  <a:pt x="593761" y="661725"/>
                </a:lnTo>
                <a:lnTo>
                  <a:pt x="593761" y="271855"/>
                </a:lnTo>
                <a:close/>
              </a:path>
              <a:path w="598169" h="809625">
                <a:moveTo>
                  <a:pt x="69017" y="8429"/>
                </a:moveTo>
                <a:lnTo>
                  <a:pt x="56109" y="10273"/>
                </a:lnTo>
                <a:lnTo>
                  <a:pt x="46889" y="15805"/>
                </a:lnTo>
                <a:lnTo>
                  <a:pt x="41357" y="25025"/>
                </a:lnTo>
                <a:lnTo>
                  <a:pt x="39513" y="37933"/>
                </a:lnTo>
                <a:lnTo>
                  <a:pt x="39513" y="222331"/>
                </a:lnTo>
                <a:lnTo>
                  <a:pt x="38163" y="230563"/>
                </a:lnTo>
                <a:lnTo>
                  <a:pt x="36747" y="239453"/>
                </a:lnTo>
                <a:lnTo>
                  <a:pt x="35266" y="249003"/>
                </a:lnTo>
                <a:lnTo>
                  <a:pt x="33718" y="259210"/>
                </a:lnTo>
                <a:lnTo>
                  <a:pt x="33718" y="335077"/>
                </a:lnTo>
                <a:lnTo>
                  <a:pt x="30920" y="347063"/>
                </a:lnTo>
                <a:lnTo>
                  <a:pt x="28495" y="355624"/>
                </a:lnTo>
                <a:lnTo>
                  <a:pt x="26442" y="360761"/>
                </a:lnTo>
                <a:lnTo>
                  <a:pt x="24761" y="362473"/>
                </a:lnTo>
                <a:lnTo>
                  <a:pt x="24382" y="417661"/>
                </a:lnTo>
                <a:lnTo>
                  <a:pt x="23338" y="460731"/>
                </a:lnTo>
                <a:lnTo>
                  <a:pt x="23218" y="463629"/>
                </a:lnTo>
                <a:lnTo>
                  <a:pt x="21502" y="497018"/>
                </a:lnTo>
                <a:lnTo>
                  <a:pt x="18966" y="522636"/>
                </a:lnTo>
                <a:lnTo>
                  <a:pt x="21073" y="526851"/>
                </a:lnTo>
                <a:lnTo>
                  <a:pt x="13487" y="609293"/>
                </a:lnTo>
                <a:lnTo>
                  <a:pt x="7566" y="674765"/>
                </a:lnTo>
                <a:lnTo>
                  <a:pt x="3178" y="724947"/>
                </a:lnTo>
                <a:lnTo>
                  <a:pt x="0" y="767095"/>
                </a:lnTo>
                <a:lnTo>
                  <a:pt x="2370" y="780925"/>
                </a:lnTo>
                <a:lnTo>
                  <a:pt x="9483" y="791857"/>
                </a:lnTo>
                <a:lnTo>
                  <a:pt x="21337" y="799892"/>
                </a:lnTo>
                <a:lnTo>
                  <a:pt x="37933" y="805029"/>
                </a:lnTo>
                <a:lnTo>
                  <a:pt x="46011" y="805029"/>
                </a:lnTo>
                <a:lnTo>
                  <a:pt x="52509" y="802921"/>
                </a:lnTo>
                <a:lnTo>
                  <a:pt x="57426" y="798706"/>
                </a:lnTo>
                <a:lnTo>
                  <a:pt x="58480" y="798706"/>
                </a:lnTo>
                <a:lnTo>
                  <a:pt x="67700" y="797258"/>
                </a:lnTo>
                <a:lnTo>
                  <a:pt x="75339" y="792911"/>
                </a:lnTo>
                <a:lnTo>
                  <a:pt x="81398" y="785667"/>
                </a:lnTo>
                <a:lnTo>
                  <a:pt x="85876" y="775525"/>
                </a:lnTo>
                <a:lnTo>
                  <a:pt x="85876" y="571107"/>
                </a:lnTo>
                <a:lnTo>
                  <a:pt x="88642" y="554181"/>
                </a:lnTo>
                <a:lnTo>
                  <a:pt x="90618" y="540813"/>
                </a:lnTo>
                <a:lnTo>
                  <a:pt x="91803" y="531000"/>
                </a:lnTo>
                <a:lnTo>
                  <a:pt x="92198" y="524744"/>
                </a:lnTo>
                <a:lnTo>
                  <a:pt x="92198" y="335077"/>
                </a:lnTo>
                <a:lnTo>
                  <a:pt x="238621" y="335077"/>
                </a:lnTo>
                <a:lnTo>
                  <a:pt x="236029" y="320128"/>
                </a:lnTo>
                <a:lnTo>
                  <a:pt x="224965" y="287397"/>
                </a:lnTo>
                <a:lnTo>
                  <a:pt x="206525" y="243207"/>
                </a:lnTo>
                <a:lnTo>
                  <a:pt x="180710" y="187559"/>
                </a:lnTo>
                <a:lnTo>
                  <a:pt x="178339" y="173531"/>
                </a:lnTo>
                <a:lnTo>
                  <a:pt x="171226" y="155157"/>
                </a:lnTo>
                <a:lnTo>
                  <a:pt x="159372" y="132437"/>
                </a:lnTo>
                <a:lnTo>
                  <a:pt x="142776" y="105370"/>
                </a:lnTo>
                <a:lnTo>
                  <a:pt x="133556" y="86403"/>
                </a:lnTo>
                <a:lnTo>
                  <a:pt x="125917" y="71651"/>
                </a:lnTo>
                <a:lnTo>
                  <a:pt x="119858" y="61114"/>
                </a:lnTo>
                <a:lnTo>
                  <a:pt x="115380" y="54792"/>
                </a:lnTo>
                <a:lnTo>
                  <a:pt x="101418" y="34508"/>
                </a:lnTo>
                <a:lnTo>
                  <a:pt x="89037" y="20020"/>
                </a:lnTo>
                <a:lnTo>
                  <a:pt x="78237" y="11327"/>
                </a:lnTo>
                <a:lnTo>
                  <a:pt x="69017" y="8429"/>
                </a:lnTo>
                <a:close/>
              </a:path>
              <a:path w="598169" h="809625">
                <a:moveTo>
                  <a:pt x="238621" y="335077"/>
                </a:moveTo>
                <a:lnTo>
                  <a:pt x="94306" y="335077"/>
                </a:lnTo>
                <a:lnTo>
                  <a:pt x="104053" y="371298"/>
                </a:lnTo>
                <a:lnTo>
                  <a:pt x="112219" y="398826"/>
                </a:lnTo>
                <a:lnTo>
                  <a:pt x="118805" y="417661"/>
                </a:lnTo>
                <a:lnTo>
                  <a:pt x="123810" y="427803"/>
                </a:lnTo>
                <a:lnTo>
                  <a:pt x="130527" y="456121"/>
                </a:lnTo>
                <a:lnTo>
                  <a:pt x="140142" y="487337"/>
                </a:lnTo>
                <a:lnTo>
                  <a:pt x="152655" y="521451"/>
                </a:lnTo>
                <a:lnTo>
                  <a:pt x="168065" y="558462"/>
                </a:lnTo>
                <a:lnTo>
                  <a:pt x="192564" y="621816"/>
                </a:lnTo>
                <a:lnTo>
                  <a:pt x="213374" y="670682"/>
                </a:lnTo>
                <a:lnTo>
                  <a:pt x="230497" y="705059"/>
                </a:lnTo>
                <a:lnTo>
                  <a:pt x="243932" y="724947"/>
                </a:lnTo>
                <a:lnTo>
                  <a:pt x="253678" y="747997"/>
                </a:lnTo>
                <a:lnTo>
                  <a:pt x="263952" y="764461"/>
                </a:lnTo>
                <a:lnTo>
                  <a:pt x="274753" y="774339"/>
                </a:lnTo>
                <a:lnTo>
                  <a:pt x="286080" y="777632"/>
                </a:lnTo>
                <a:lnTo>
                  <a:pt x="298724" y="776579"/>
                </a:lnTo>
                <a:lnTo>
                  <a:pt x="305047" y="774471"/>
                </a:lnTo>
                <a:lnTo>
                  <a:pt x="305047" y="771310"/>
                </a:lnTo>
                <a:lnTo>
                  <a:pt x="313476" y="766042"/>
                </a:lnTo>
                <a:lnTo>
                  <a:pt x="321906" y="750236"/>
                </a:lnTo>
                <a:lnTo>
                  <a:pt x="330335" y="723893"/>
                </a:lnTo>
                <a:lnTo>
                  <a:pt x="338765" y="687014"/>
                </a:lnTo>
                <a:lnTo>
                  <a:pt x="343638" y="674765"/>
                </a:lnTo>
                <a:lnTo>
                  <a:pt x="347721" y="659091"/>
                </a:lnTo>
                <a:lnTo>
                  <a:pt x="351014" y="639992"/>
                </a:lnTo>
                <a:lnTo>
                  <a:pt x="353517" y="617469"/>
                </a:lnTo>
                <a:lnTo>
                  <a:pt x="364054" y="556355"/>
                </a:lnTo>
                <a:lnTo>
                  <a:pt x="298724" y="556355"/>
                </a:lnTo>
                <a:lnTo>
                  <a:pt x="295431" y="527312"/>
                </a:lnTo>
                <a:lnTo>
                  <a:pt x="291875" y="504987"/>
                </a:lnTo>
                <a:lnTo>
                  <a:pt x="288056" y="489379"/>
                </a:lnTo>
                <a:lnTo>
                  <a:pt x="283973" y="480488"/>
                </a:lnTo>
                <a:lnTo>
                  <a:pt x="277123" y="450655"/>
                </a:lnTo>
                <a:lnTo>
                  <a:pt x="271328" y="429120"/>
                </a:lnTo>
                <a:lnTo>
                  <a:pt x="266586" y="415883"/>
                </a:lnTo>
                <a:lnTo>
                  <a:pt x="262898" y="410944"/>
                </a:lnTo>
                <a:lnTo>
                  <a:pt x="256115" y="380518"/>
                </a:lnTo>
                <a:lnTo>
                  <a:pt x="249991" y="358785"/>
                </a:lnTo>
                <a:lnTo>
                  <a:pt x="244524" y="345746"/>
                </a:lnTo>
                <a:lnTo>
                  <a:pt x="239717" y="341399"/>
                </a:lnTo>
                <a:lnTo>
                  <a:pt x="238621" y="335077"/>
                </a:lnTo>
                <a:close/>
              </a:path>
              <a:path w="598169" h="809625">
                <a:moveTo>
                  <a:pt x="532646" y="0"/>
                </a:moveTo>
                <a:lnTo>
                  <a:pt x="488391" y="9483"/>
                </a:lnTo>
                <a:lnTo>
                  <a:pt x="471268" y="46692"/>
                </a:lnTo>
                <a:lnTo>
                  <a:pt x="464156" y="70334"/>
                </a:lnTo>
                <a:lnTo>
                  <a:pt x="458624" y="87786"/>
                </a:lnTo>
                <a:lnTo>
                  <a:pt x="454672" y="99048"/>
                </a:lnTo>
                <a:lnTo>
                  <a:pt x="444135" y="132766"/>
                </a:lnTo>
                <a:lnTo>
                  <a:pt x="424378" y="179458"/>
                </a:lnTo>
                <a:lnTo>
                  <a:pt x="409363" y="215745"/>
                </a:lnTo>
                <a:lnTo>
                  <a:pt x="399090" y="241627"/>
                </a:lnTo>
                <a:lnTo>
                  <a:pt x="393558" y="257103"/>
                </a:lnTo>
                <a:lnTo>
                  <a:pt x="380650" y="283577"/>
                </a:lnTo>
                <a:lnTo>
                  <a:pt x="369322" y="312422"/>
                </a:lnTo>
                <a:lnTo>
                  <a:pt x="359576" y="343638"/>
                </a:lnTo>
                <a:lnTo>
                  <a:pt x="351410" y="377225"/>
                </a:lnTo>
                <a:lnTo>
                  <a:pt x="344034" y="392175"/>
                </a:lnTo>
                <a:lnTo>
                  <a:pt x="338765" y="404885"/>
                </a:lnTo>
                <a:lnTo>
                  <a:pt x="335604" y="415356"/>
                </a:lnTo>
                <a:lnTo>
                  <a:pt x="334550" y="423588"/>
                </a:lnTo>
                <a:lnTo>
                  <a:pt x="328096" y="438603"/>
                </a:lnTo>
                <a:lnTo>
                  <a:pt x="323486" y="450984"/>
                </a:lnTo>
                <a:lnTo>
                  <a:pt x="320720" y="460731"/>
                </a:lnTo>
                <a:lnTo>
                  <a:pt x="319798" y="467844"/>
                </a:lnTo>
                <a:lnTo>
                  <a:pt x="311500" y="492737"/>
                </a:lnTo>
                <a:lnTo>
                  <a:pt x="305573" y="515787"/>
                </a:lnTo>
                <a:lnTo>
                  <a:pt x="302017" y="536993"/>
                </a:lnTo>
                <a:lnTo>
                  <a:pt x="300832" y="556355"/>
                </a:lnTo>
                <a:lnTo>
                  <a:pt x="364054" y="556355"/>
                </a:lnTo>
                <a:lnTo>
                  <a:pt x="383021" y="463629"/>
                </a:lnTo>
                <a:lnTo>
                  <a:pt x="383943" y="455199"/>
                </a:lnTo>
                <a:lnTo>
                  <a:pt x="386709" y="442555"/>
                </a:lnTo>
                <a:lnTo>
                  <a:pt x="391318" y="425696"/>
                </a:lnTo>
                <a:lnTo>
                  <a:pt x="397772" y="404621"/>
                </a:lnTo>
                <a:lnTo>
                  <a:pt x="406992" y="369652"/>
                </a:lnTo>
                <a:lnTo>
                  <a:pt x="417793" y="335867"/>
                </a:lnTo>
                <a:lnTo>
                  <a:pt x="430174" y="303268"/>
                </a:lnTo>
                <a:lnTo>
                  <a:pt x="444135" y="271855"/>
                </a:lnTo>
                <a:lnTo>
                  <a:pt x="593761" y="271855"/>
                </a:lnTo>
                <a:lnTo>
                  <a:pt x="593761" y="153840"/>
                </a:lnTo>
                <a:lnTo>
                  <a:pt x="593629" y="140010"/>
                </a:lnTo>
                <a:lnTo>
                  <a:pt x="593234" y="130132"/>
                </a:lnTo>
                <a:lnTo>
                  <a:pt x="592576" y="124205"/>
                </a:lnTo>
                <a:lnTo>
                  <a:pt x="591654" y="122229"/>
                </a:lnTo>
                <a:lnTo>
                  <a:pt x="590600" y="88971"/>
                </a:lnTo>
                <a:lnTo>
                  <a:pt x="582170" y="42609"/>
                </a:lnTo>
                <a:lnTo>
                  <a:pt x="549506" y="7375"/>
                </a:lnTo>
                <a:lnTo>
                  <a:pt x="540022" y="1843"/>
                </a:lnTo>
                <a:lnTo>
                  <a:pt x="532646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9559" y="999101"/>
            <a:ext cx="354330" cy="558800"/>
          </a:xfrm>
          <a:custGeom>
            <a:avLst/>
            <a:gdLst/>
            <a:ahLst/>
            <a:cxnLst/>
            <a:rect l="l" t="t" r="r" b="b"/>
            <a:pathLst>
              <a:path w="354330" h="558800">
                <a:moveTo>
                  <a:pt x="187559" y="14751"/>
                </a:moveTo>
                <a:lnTo>
                  <a:pt x="168592" y="14751"/>
                </a:lnTo>
                <a:lnTo>
                  <a:pt x="148884" y="18505"/>
                </a:lnTo>
                <a:lnTo>
                  <a:pt x="111420" y="34311"/>
                </a:lnTo>
                <a:lnTo>
                  <a:pt x="78313" y="68754"/>
                </a:lnTo>
                <a:lnTo>
                  <a:pt x="47869" y="126444"/>
                </a:lnTo>
                <a:lnTo>
                  <a:pt x="23414" y="193091"/>
                </a:lnTo>
                <a:lnTo>
                  <a:pt x="11576" y="241232"/>
                </a:lnTo>
                <a:lnTo>
                  <a:pt x="0" y="299251"/>
                </a:lnTo>
                <a:lnTo>
                  <a:pt x="0" y="440447"/>
                </a:lnTo>
                <a:lnTo>
                  <a:pt x="1053" y="480093"/>
                </a:lnTo>
                <a:lnTo>
                  <a:pt x="4214" y="508411"/>
                </a:lnTo>
                <a:lnTo>
                  <a:pt x="9483" y="525402"/>
                </a:lnTo>
                <a:lnTo>
                  <a:pt x="16859" y="531066"/>
                </a:lnTo>
                <a:lnTo>
                  <a:pt x="25267" y="543052"/>
                </a:lnTo>
                <a:lnTo>
                  <a:pt x="35132" y="551613"/>
                </a:lnTo>
                <a:lnTo>
                  <a:pt x="46453" y="556750"/>
                </a:lnTo>
                <a:lnTo>
                  <a:pt x="59229" y="558462"/>
                </a:lnTo>
                <a:lnTo>
                  <a:pt x="91013" y="558462"/>
                </a:lnTo>
                <a:lnTo>
                  <a:pt x="127819" y="545554"/>
                </a:lnTo>
                <a:lnTo>
                  <a:pt x="160840" y="511227"/>
                </a:lnTo>
                <a:lnTo>
                  <a:pt x="180775" y="474166"/>
                </a:lnTo>
                <a:lnTo>
                  <a:pt x="119595" y="474166"/>
                </a:lnTo>
                <a:lnTo>
                  <a:pt x="119710" y="472058"/>
                </a:lnTo>
                <a:lnTo>
                  <a:pt x="119886" y="469951"/>
                </a:lnTo>
                <a:lnTo>
                  <a:pt x="120122" y="467844"/>
                </a:lnTo>
                <a:lnTo>
                  <a:pt x="120216" y="397509"/>
                </a:lnTo>
                <a:lnTo>
                  <a:pt x="120649" y="364976"/>
                </a:lnTo>
                <a:lnTo>
                  <a:pt x="122229" y="336658"/>
                </a:lnTo>
                <a:lnTo>
                  <a:pt x="124863" y="319667"/>
                </a:lnTo>
                <a:lnTo>
                  <a:pt x="128551" y="314003"/>
                </a:lnTo>
                <a:lnTo>
                  <a:pt x="133161" y="297737"/>
                </a:lnTo>
                <a:lnTo>
                  <a:pt x="136454" y="275806"/>
                </a:lnTo>
                <a:lnTo>
                  <a:pt x="138430" y="248213"/>
                </a:lnTo>
                <a:lnTo>
                  <a:pt x="139088" y="214955"/>
                </a:lnTo>
                <a:lnTo>
                  <a:pt x="149053" y="178372"/>
                </a:lnTo>
                <a:lnTo>
                  <a:pt x="163249" y="127531"/>
                </a:lnTo>
                <a:lnTo>
                  <a:pt x="182770" y="84296"/>
                </a:lnTo>
                <a:lnTo>
                  <a:pt x="199149" y="73232"/>
                </a:lnTo>
                <a:lnTo>
                  <a:pt x="348738" y="73232"/>
                </a:lnTo>
                <a:lnTo>
                  <a:pt x="350488" y="61444"/>
                </a:lnTo>
                <a:lnTo>
                  <a:pt x="352427" y="47416"/>
                </a:lnTo>
                <a:lnTo>
                  <a:pt x="249727" y="47416"/>
                </a:lnTo>
                <a:lnTo>
                  <a:pt x="234383" y="33125"/>
                </a:lnTo>
                <a:lnTo>
                  <a:pt x="218906" y="22918"/>
                </a:lnTo>
                <a:lnTo>
                  <a:pt x="203298" y="16793"/>
                </a:lnTo>
                <a:lnTo>
                  <a:pt x="187559" y="14751"/>
                </a:lnTo>
                <a:close/>
              </a:path>
              <a:path w="354330" h="558800">
                <a:moveTo>
                  <a:pt x="330939" y="397773"/>
                </a:moveTo>
                <a:lnTo>
                  <a:pt x="216536" y="397773"/>
                </a:lnTo>
                <a:lnTo>
                  <a:pt x="217069" y="415422"/>
                </a:lnTo>
                <a:lnTo>
                  <a:pt x="218668" y="432018"/>
                </a:lnTo>
                <a:lnTo>
                  <a:pt x="221333" y="447560"/>
                </a:lnTo>
                <a:lnTo>
                  <a:pt x="225064" y="462048"/>
                </a:lnTo>
                <a:lnTo>
                  <a:pt x="228832" y="478743"/>
                </a:lnTo>
                <a:lnTo>
                  <a:pt x="246928" y="520529"/>
                </a:lnTo>
                <a:lnTo>
                  <a:pt x="282719" y="554116"/>
                </a:lnTo>
                <a:lnTo>
                  <a:pt x="298115" y="556355"/>
                </a:lnTo>
                <a:lnTo>
                  <a:pt x="305047" y="556355"/>
                </a:lnTo>
                <a:lnTo>
                  <a:pt x="307857" y="557760"/>
                </a:lnTo>
                <a:lnTo>
                  <a:pt x="311193" y="558462"/>
                </a:lnTo>
                <a:lnTo>
                  <a:pt x="317164" y="558462"/>
                </a:lnTo>
                <a:lnTo>
                  <a:pt x="329413" y="556486"/>
                </a:lnTo>
                <a:lnTo>
                  <a:pt x="338765" y="550559"/>
                </a:lnTo>
                <a:lnTo>
                  <a:pt x="345219" y="540681"/>
                </a:lnTo>
                <a:lnTo>
                  <a:pt x="348775" y="526851"/>
                </a:lnTo>
                <a:lnTo>
                  <a:pt x="348775" y="524744"/>
                </a:lnTo>
                <a:lnTo>
                  <a:pt x="347853" y="509136"/>
                </a:lnTo>
                <a:lnTo>
                  <a:pt x="345087" y="493396"/>
                </a:lnTo>
                <a:lnTo>
                  <a:pt x="340477" y="477525"/>
                </a:lnTo>
                <a:lnTo>
                  <a:pt x="334023" y="461522"/>
                </a:lnTo>
                <a:lnTo>
                  <a:pt x="332476" y="450063"/>
                </a:lnTo>
                <a:lnTo>
                  <a:pt x="330467" y="439921"/>
                </a:lnTo>
                <a:lnTo>
                  <a:pt x="327998" y="431096"/>
                </a:lnTo>
                <a:lnTo>
                  <a:pt x="325067" y="423588"/>
                </a:lnTo>
                <a:lnTo>
                  <a:pt x="328524" y="409297"/>
                </a:lnTo>
                <a:lnTo>
                  <a:pt x="330939" y="397773"/>
                </a:lnTo>
                <a:close/>
              </a:path>
              <a:path w="354330" h="558800">
                <a:moveTo>
                  <a:pt x="348738" y="73232"/>
                </a:moveTo>
                <a:lnTo>
                  <a:pt x="199149" y="73232"/>
                </a:lnTo>
                <a:lnTo>
                  <a:pt x="210872" y="77019"/>
                </a:lnTo>
                <a:lnTo>
                  <a:pt x="220224" y="81530"/>
                </a:lnTo>
                <a:lnTo>
                  <a:pt x="227204" y="86765"/>
                </a:lnTo>
                <a:lnTo>
                  <a:pt x="231814" y="92725"/>
                </a:lnTo>
                <a:lnTo>
                  <a:pt x="228126" y="113865"/>
                </a:lnTo>
                <a:lnTo>
                  <a:pt x="225492" y="132503"/>
                </a:lnTo>
                <a:lnTo>
                  <a:pt x="223911" y="148638"/>
                </a:lnTo>
                <a:lnTo>
                  <a:pt x="223385" y="162270"/>
                </a:lnTo>
                <a:lnTo>
                  <a:pt x="214955" y="220750"/>
                </a:lnTo>
                <a:lnTo>
                  <a:pt x="208598" y="269023"/>
                </a:lnTo>
                <a:lnTo>
                  <a:pt x="189526" y="322169"/>
                </a:lnTo>
                <a:lnTo>
                  <a:pt x="175918" y="352117"/>
                </a:lnTo>
                <a:lnTo>
                  <a:pt x="160521" y="386379"/>
                </a:lnTo>
                <a:lnTo>
                  <a:pt x="143335" y="424955"/>
                </a:lnTo>
                <a:lnTo>
                  <a:pt x="124361" y="467844"/>
                </a:lnTo>
                <a:lnTo>
                  <a:pt x="122594" y="469951"/>
                </a:lnTo>
                <a:lnTo>
                  <a:pt x="121005" y="472058"/>
                </a:lnTo>
                <a:lnTo>
                  <a:pt x="119595" y="474166"/>
                </a:lnTo>
                <a:lnTo>
                  <a:pt x="180775" y="474166"/>
                </a:lnTo>
                <a:lnTo>
                  <a:pt x="207530" y="419373"/>
                </a:lnTo>
                <a:lnTo>
                  <a:pt x="216536" y="397773"/>
                </a:lnTo>
                <a:lnTo>
                  <a:pt x="330939" y="397773"/>
                </a:lnTo>
                <a:lnTo>
                  <a:pt x="332476" y="388223"/>
                </a:lnTo>
                <a:lnTo>
                  <a:pt x="332970" y="381440"/>
                </a:lnTo>
                <a:lnTo>
                  <a:pt x="332970" y="171753"/>
                </a:lnTo>
                <a:lnTo>
                  <a:pt x="341399" y="145411"/>
                </a:lnTo>
                <a:lnTo>
                  <a:pt x="341795" y="123546"/>
                </a:lnTo>
                <a:lnTo>
                  <a:pt x="342980" y="105370"/>
                </a:lnTo>
                <a:lnTo>
                  <a:pt x="344956" y="90881"/>
                </a:lnTo>
                <a:lnTo>
                  <a:pt x="347722" y="80081"/>
                </a:lnTo>
                <a:lnTo>
                  <a:pt x="348738" y="73232"/>
                </a:lnTo>
                <a:close/>
              </a:path>
              <a:path w="354330" h="558800">
                <a:moveTo>
                  <a:pt x="322433" y="0"/>
                </a:moveTo>
                <a:lnTo>
                  <a:pt x="305639" y="2963"/>
                </a:lnTo>
                <a:lnTo>
                  <a:pt x="287924" y="11854"/>
                </a:lnTo>
                <a:lnTo>
                  <a:pt x="269287" y="26671"/>
                </a:lnTo>
                <a:lnTo>
                  <a:pt x="249727" y="47416"/>
                </a:lnTo>
                <a:lnTo>
                  <a:pt x="352427" y="47416"/>
                </a:lnTo>
                <a:lnTo>
                  <a:pt x="353649" y="37208"/>
                </a:lnTo>
                <a:lnTo>
                  <a:pt x="354044" y="31611"/>
                </a:lnTo>
                <a:lnTo>
                  <a:pt x="352068" y="18769"/>
                </a:lnTo>
                <a:lnTo>
                  <a:pt x="346141" y="9219"/>
                </a:lnTo>
                <a:lnTo>
                  <a:pt x="336262" y="2963"/>
                </a:lnTo>
                <a:lnTo>
                  <a:pt x="322433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0455" y="769393"/>
            <a:ext cx="378460" cy="838835"/>
          </a:xfrm>
          <a:custGeom>
            <a:avLst/>
            <a:gdLst/>
            <a:ahLst/>
            <a:cxnLst/>
            <a:rect l="l" t="t" r="r" b="b"/>
            <a:pathLst>
              <a:path w="378460" h="838835">
                <a:moveTo>
                  <a:pt x="368796" y="399353"/>
                </a:moveTo>
                <a:lnTo>
                  <a:pt x="248147" y="399353"/>
                </a:lnTo>
                <a:lnTo>
                  <a:pt x="248147" y="450984"/>
                </a:lnTo>
                <a:lnTo>
                  <a:pt x="247902" y="472289"/>
                </a:lnTo>
                <a:lnTo>
                  <a:pt x="245790" y="515985"/>
                </a:lnTo>
                <a:lnTo>
                  <a:pt x="240027" y="546345"/>
                </a:lnTo>
                <a:lnTo>
                  <a:pt x="237221" y="566892"/>
                </a:lnTo>
                <a:lnTo>
                  <a:pt x="235537" y="596922"/>
                </a:lnTo>
                <a:lnTo>
                  <a:pt x="235024" y="633012"/>
                </a:lnTo>
                <a:lnTo>
                  <a:pt x="234975" y="649081"/>
                </a:lnTo>
                <a:lnTo>
                  <a:pt x="235239" y="660145"/>
                </a:lnTo>
                <a:lnTo>
                  <a:pt x="236029" y="668047"/>
                </a:lnTo>
                <a:lnTo>
                  <a:pt x="237346" y="672789"/>
                </a:lnTo>
                <a:lnTo>
                  <a:pt x="239190" y="674369"/>
                </a:lnTo>
                <a:lnTo>
                  <a:pt x="241298" y="709734"/>
                </a:lnTo>
                <a:lnTo>
                  <a:pt x="258157" y="769795"/>
                </a:lnTo>
                <a:lnTo>
                  <a:pt x="287529" y="808519"/>
                </a:lnTo>
                <a:lnTo>
                  <a:pt x="325462" y="830647"/>
                </a:lnTo>
                <a:lnTo>
                  <a:pt x="348775" y="838747"/>
                </a:lnTo>
                <a:lnTo>
                  <a:pt x="359707" y="837167"/>
                </a:lnTo>
                <a:lnTo>
                  <a:pt x="368269" y="832425"/>
                </a:lnTo>
                <a:lnTo>
                  <a:pt x="374459" y="824522"/>
                </a:lnTo>
                <a:lnTo>
                  <a:pt x="378279" y="813458"/>
                </a:lnTo>
                <a:lnTo>
                  <a:pt x="373208" y="786786"/>
                </a:lnTo>
                <a:lnTo>
                  <a:pt x="369586" y="765251"/>
                </a:lnTo>
                <a:lnTo>
                  <a:pt x="367413" y="748853"/>
                </a:lnTo>
                <a:lnTo>
                  <a:pt x="366688" y="737592"/>
                </a:lnTo>
                <a:lnTo>
                  <a:pt x="366688" y="534754"/>
                </a:lnTo>
                <a:lnTo>
                  <a:pt x="367610" y="524645"/>
                </a:lnTo>
                <a:lnTo>
                  <a:pt x="368269" y="515392"/>
                </a:lnTo>
                <a:lnTo>
                  <a:pt x="368664" y="506995"/>
                </a:lnTo>
                <a:lnTo>
                  <a:pt x="368789" y="499850"/>
                </a:lnTo>
                <a:lnTo>
                  <a:pt x="368796" y="399353"/>
                </a:lnTo>
                <a:close/>
              </a:path>
              <a:path w="378460" h="838835">
                <a:moveTo>
                  <a:pt x="150679" y="0"/>
                </a:moveTo>
                <a:lnTo>
                  <a:pt x="119419" y="0"/>
                </a:lnTo>
                <a:lnTo>
                  <a:pt x="113800" y="1404"/>
                </a:lnTo>
                <a:lnTo>
                  <a:pt x="73759" y="36089"/>
                </a:lnTo>
                <a:lnTo>
                  <a:pt x="62168" y="61114"/>
                </a:lnTo>
                <a:lnTo>
                  <a:pt x="48569" y="103295"/>
                </a:lnTo>
                <a:lnTo>
                  <a:pt x="38855" y="141327"/>
                </a:lnTo>
                <a:lnTo>
                  <a:pt x="33027" y="175211"/>
                </a:lnTo>
                <a:lnTo>
                  <a:pt x="31084" y="204945"/>
                </a:lnTo>
                <a:lnTo>
                  <a:pt x="27857" y="220849"/>
                </a:lnTo>
                <a:lnTo>
                  <a:pt x="25552" y="236951"/>
                </a:lnTo>
                <a:lnTo>
                  <a:pt x="24200" y="252888"/>
                </a:lnTo>
                <a:lnTo>
                  <a:pt x="23708" y="269747"/>
                </a:lnTo>
                <a:lnTo>
                  <a:pt x="16690" y="313076"/>
                </a:lnTo>
                <a:lnTo>
                  <a:pt x="11232" y="357500"/>
                </a:lnTo>
                <a:lnTo>
                  <a:pt x="7333" y="403020"/>
                </a:lnTo>
                <a:lnTo>
                  <a:pt x="5049" y="448548"/>
                </a:lnTo>
                <a:lnTo>
                  <a:pt x="4214" y="497347"/>
                </a:lnTo>
                <a:lnTo>
                  <a:pt x="1405" y="508587"/>
                </a:lnTo>
                <a:lnTo>
                  <a:pt x="43" y="515392"/>
                </a:lnTo>
                <a:lnTo>
                  <a:pt x="0" y="579536"/>
                </a:lnTo>
                <a:lnTo>
                  <a:pt x="526" y="601927"/>
                </a:lnTo>
                <a:lnTo>
                  <a:pt x="2107" y="623792"/>
                </a:lnTo>
                <a:lnTo>
                  <a:pt x="4741" y="645129"/>
                </a:lnTo>
                <a:lnTo>
                  <a:pt x="8429" y="665940"/>
                </a:lnTo>
                <a:lnTo>
                  <a:pt x="9620" y="691558"/>
                </a:lnTo>
                <a:lnTo>
                  <a:pt x="19144" y="743189"/>
                </a:lnTo>
                <a:lnTo>
                  <a:pt x="32906" y="781189"/>
                </a:lnTo>
                <a:lnTo>
                  <a:pt x="69824" y="796599"/>
                </a:lnTo>
                <a:lnTo>
                  <a:pt x="80410" y="796599"/>
                </a:lnTo>
                <a:lnTo>
                  <a:pt x="124863" y="769203"/>
                </a:lnTo>
                <a:lnTo>
                  <a:pt x="126235" y="748194"/>
                </a:lnTo>
                <a:lnTo>
                  <a:pt x="130348" y="725737"/>
                </a:lnTo>
                <a:lnTo>
                  <a:pt x="137204" y="701832"/>
                </a:lnTo>
                <a:lnTo>
                  <a:pt x="146802" y="676477"/>
                </a:lnTo>
                <a:lnTo>
                  <a:pt x="153723" y="658366"/>
                </a:lnTo>
                <a:lnTo>
                  <a:pt x="161951" y="633012"/>
                </a:lnTo>
                <a:lnTo>
                  <a:pt x="171484" y="600413"/>
                </a:lnTo>
                <a:lnTo>
                  <a:pt x="182323" y="560569"/>
                </a:lnTo>
                <a:lnTo>
                  <a:pt x="182943" y="558462"/>
                </a:lnTo>
                <a:lnTo>
                  <a:pt x="128551" y="558462"/>
                </a:lnTo>
                <a:lnTo>
                  <a:pt x="128551" y="556355"/>
                </a:lnTo>
                <a:lnTo>
                  <a:pt x="131548" y="527872"/>
                </a:lnTo>
                <a:lnTo>
                  <a:pt x="133688" y="499850"/>
                </a:lnTo>
                <a:lnTo>
                  <a:pt x="134972" y="472289"/>
                </a:lnTo>
                <a:lnTo>
                  <a:pt x="135400" y="445189"/>
                </a:lnTo>
                <a:lnTo>
                  <a:pt x="137157" y="442379"/>
                </a:lnTo>
                <a:lnTo>
                  <a:pt x="138035" y="439394"/>
                </a:lnTo>
                <a:lnTo>
                  <a:pt x="138035" y="433071"/>
                </a:lnTo>
                <a:lnTo>
                  <a:pt x="137683" y="430086"/>
                </a:lnTo>
                <a:lnTo>
                  <a:pt x="136981" y="427276"/>
                </a:lnTo>
                <a:lnTo>
                  <a:pt x="136981" y="422008"/>
                </a:lnTo>
                <a:lnTo>
                  <a:pt x="134347" y="413051"/>
                </a:lnTo>
                <a:lnTo>
                  <a:pt x="135049" y="408134"/>
                </a:lnTo>
                <a:lnTo>
                  <a:pt x="136279" y="400407"/>
                </a:lnTo>
                <a:lnTo>
                  <a:pt x="138035" y="389870"/>
                </a:lnTo>
                <a:lnTo>
                  <a:pt x="145411" y="351870"/>
                </a:lnTo>
                <a:lnTo>
                  <a:pt x="150679" y="310052"/>
                </a:lnTo>
                <a:lnTo>
                  <a:pt x="153840" y="264413"/>
                </a:lnTo>
                <a:lnTo>
                  <a:pt x="154768" y="220849"/>
                </a:lnTo>
                <a:lnTo>
                  <a:pt x="154894" y="195988"/>
                </a:lnTo>
                <a:lnTo>
                  <a:pt x="157001" y="185451"/>
                </a:lnTo>
                <a:lnTo>
                  <a:pt x="163982" y="163982"/>
                </a:lnTo>
                <a:lnTo>
                  <a:pt x="170173" y="132239"/>
                </a:lnTo>
                <a:lnTo>
                  <a:pt x="175573" y="90223"/>
                </a:lnTo>
                <a:lnTo>
                  <a:pt x="180183" y="37933"/>
                </a:lnTo>
                <a:lnTo>
                  <a:pt x="180183" y="29503"/>
                </a:lnTo>
                <a:lnTo>
                  <a:pt x="178339" y="16595"/>
                </a:lnTo>
                <a:lnTo>
                  <a:pt x="172807" y="7375"/>
                </a:lnTo>
                <a:lnTo>
                  <a:pt x="163587" y="1843"/>
                </a:lnTo>
                <a:lnTo>
                  <a:pt x="150679" y="0"/>
                </a:lnTo>
                <a:close/>
              </a:path>
              <a:path w="378460" h="838835">
                <a:moveTo>
                  <a:pt x="324540" y="252888"/>
                </a:moveTo>
                <a:lnTo>
                  <a:pt x="314003" y="252888"/>
                </a:lnTo>
                <a:lnTo>
                  <a:pt x="295563" y="257893"/>
                </a:lnTo>
                <a:lnTo>
                  <a:pt x="282392" y="262372"/>
                </a:lnTo>
                <a:lnTo>
                  <a:pt x="274489" y="266323"/>
                </a:lnTo>
                <a:lnTo>
                  <a:pt x="271855" y="269747"/>
                </a:lnTo>
                <a:lnTo>
                  <a:pt x="258618" y="278704"/>
                </a:lnTo>
                <a:lnTo>
                  <a:pt x="247883" y="288714"/>
                </a:lnTo>
                <a:lnTo>
                  <a:pt x="239651" y="299778"/>
                </a:lnTo>
                <a:lnTo>
                  <a:pt x="233922" y="311896"/>
                </a:lnTo>
                <a:lnTo>
                  <a:pt x="219236" y="330467"/>
                </a:lnTo>
                <a:lnTo>
                  <a:pt x="200993" y="364054"/>
                </a:lnTo>
                <a:lnTo>
                  <a:pt x="179195" y="412656"/>
                </a:lnTo>
                <a:lnTo>
                  <a:pt x="153840" y="476273"/>
                </a:lnTo>
                <a:lnTo>
                  <a:pt x="140669" y="517368"/>
                </a:lnTo>
                <a:lnTo>
                  <a:pt x="130659" y="558462"/>
                </a:lnTo>
                <a:lnTo>
                  <a:pt x="182943" y="558462"/>
                </a:lnTo>
                <a:lnTo>
                  <a:pt x="194207" y="520200"/>
                </a:lnTo>
                <a:lnTo>
                  <a:pt x="206875" y="482859"/>
                </a:lnTo>
                <a:lnTo>
                  <a:pt x="220327" y="448548"/>
                </a:lnTo>
                <a:lnTo>
                  <a:pt x="234564" y="417266"/>
                </a:lnTo>
                <a:lnTo>
                  <a:pt x="248147" y="399353"/>
                </a:lnTo>
                <a:lnTo>
                  <a:pt x="368796" y="399353"/>
                </a:lnTo>
                <a:lnTo>
                  <a:pt x="368796" y="297144"/>
                </a:lnTo>
                <a:lnTo>
                  <a:pt x="361486" y="277782"/>
                </a:lnTo>
                <a:lnTo>
                  <a:pt x="351673" y="263952"/>
                </a:lnTo>
                <a:lnTo>
                  <a:pt x="339358" y="255654"/>
                </a:lnTo>
                <a:lnTo>
                  <a:pt x="324540" y="252888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7632" y="1005423"/>
            <a:ext cx="357505" cy="571500"/>
          </a:xfrm>
          <a:custGeom>
            <a:avLst/>
            <a:gdLst/>
            <a:ahLst/>
            <a:cxnLst/>
            <a:rect l="l" t="t" r="r" b="b"/>
            <a:pathLst>
              <a:path w="357504" h="571500">
                <a:moveTo>
                  <a:pt x="63222" y="0"/>
                </a:moveTo>
                <a:lnTo>
                  <a:pt x="50314" y="1382"/>
                </a:lnTo>
                <a:lnTo>
                  <a:pt x="41094" y="2897"/>
                </a:lnTo>
                <a:lnTo>
                  <a:pt x="35562" y="4544"/>
                </a:lnTo>
                <a:lnTo>
                  <a:pt x="33718" y="6322"/>
                </a:lnTo>
                <a:lnTo>
                  <a:pt x="25420" y="11063"/>
                </a:lnTo>
                <a:lnTo>
                  <a:pt x="19493" y="25288"/>
                </a:lnTo>
                <a:lnTo>
                  <a:pt x="15937" y="48997"/>
                </a:lnTo>
                <a:lnTo>
                  <a:pt x="14751" y="82188"/>
                </a:lnTo>
                <a:lnTo>
                  <a:pt x="14751" y="109585"/>
                </a:lnTo>
                <a:lnTo>
                  <a:pt x="11063" y="135614"/>
                </a:lnTo>
                <a:lnTo>
                  <a:pt x="8429" y="162599"/>
                </a:lnTo>
                <a:lnTo>
                  <a:pt x="6849" y="190539"/>
                </a:lnTo>
                <a:lnTo>
                  <a:pt x="6403" y="214955"/>
                </a:lnTo>
                <a:lnTo>
                  <a:pt x="6322" y="339292"/>
                </a:lnTo>
                <a:lnTo>
                  <a:pt x="3556" y="352858"/>
                </a:lnTo>
                <a:lnTo>
                  <a:pt x="1580" y="363000"/>
                </a:lnTo>
                <a:lnTo>
                  <a:pt x="395" y="369718"/>
                </a:lnTo>
                <a:lnTo>
                  <a:pt x="0" y="373010"/>
                </a:lnTo>
                <a:lnTo>
                  <a:pt x="0" y="448877"/>
                </a:lnTo>
                <a:lnTo>
                  <a:pt x="395" y="459941"/>
                </a:lnTo>
                <a:lnTo>
                  <a:pt x="1580" y="467844"/>
                </a:lnTo>
                <a:lnTo>
                  <a:pt x="3556" y="472585"/>
                </a:lnTo>
                <a:lnTo>
                  <a:pt x="6322" y="474166"/>
                </a:lnTo>
                <a:lnTo>
                  <a:pt x="6980" y="501826"/>
                </a:lnTo>
                <a:lnTo>
                  <a:pt x="8956" y="521582"/>
                </a:lnTo>
                <a:lnTo>
                  <a:pt x="12249" y="533437"/>
                </a:lnTo>
                <a:lnTo>
                  <a:pt x="16859" y="537388"/>
                </a:lnTo>
                <a:lnTo>
                  <a:pt x="28186" y="552140"/>
                </a:lnTo>
                <a:lnTo>
                  <a:pt x="37933" y="562677"/>
                </a:lnTo>
                <a:lnTo>
                  <a:pt x="46099" y="568999"/>
                </a:lnTo>
                <a:lnTo>
                  <a:pt x="52685" y="571107"/>
                </a:lnTo>
                <a:lnTo>
                  <a:pt x="69544" y="571107"/>
                </a:lnTo>
                <a:lnTo>
                  <a:pt x="106645" y="544896"/>
                </a:lnTo>
                <a:lnTo>
                  <a:pt x="118961" y="469951"/>
                </a:lnTo>
                <a:lnTo>
                  <a:pt x="121469" y="462575"/>
                </a:lnTo>
                <a:lnTo>
                  <a:pt x="123261" y="457658"/>
                </a:lnTo>
                <a:lnTo>
                  <a:pt x="124336" y="455199"/>
                </a:lnTo>
                <a:lnTo>
                  <a:pt x="124797" y="435508"/>
                </a:lnTo>
                <a:lnTo>
                  <a:pt x="126180" y="415949"/>
                </a:lnTo>
                <a:lnTo>
                  <a:pt x="128485" y="396521"/>
                </a:lnTo>
                <a:lnTo>
                  <a:pt x="131712" y="377225"/>
                </a:lnTo>
                <a:lnTo>
                  <a:pt x="131712" y="339292"/>
                </a:lnTo>
                <a:lnTo>
                  <a:pt x="136322" y="312554"/>
                </a:lnTo>
                <a:lnTo>
                  <a:pt x="139615" y="291348"/>
                </a:lnTo>
                <a:lnTo>
                  <a:pt x="141591" y="275675"/>
                </a:lnTo>
                <a:lnTo>
                  <a:pt x="142249" y="265533"/>
                </a:lnTo>
                <a:lnTo>
                  <a:pt x="150561" y="214955"/>
                </a:lnTo>
                <a:lnTo>
                  <a:pt x="158582" y="175704"/>
                </a:lnTo>
                <a:lnTo>
                  <a:pt x="160402" y="169119"/>
                </a:lnTo>
                <a:lnTo>
                  <a:pt x="115380" y="169119"/>
                </a:lnTo>
                <a:lnTo>
                  <a:pt x="114721" y="123118"/>
                </a:lnTo>
                <a:lnTo>
                  <a:pt x="109453" y="61740"/>
                </a:lnTo>
                <a:lnTo>
                  <a:pt x="93746" y="26079"/>
                </a:lnTo>
                <a:lnTo>
                  <a:pt x="72935" y="2897"/>
                </a:lnTo>
                <a:lnTo>
                  <a:pt x="63222" y="0"/>
                </a:lnTo>
                <a:close/>
              </a:path>
              <a:path w="357504" h="571500">
                <a:moveTo>
                  <a:pt x="317859" y="92725"/>
                </a:moveTo>
                <a:lnTo>
                  <a:pt x="194935" y="92725"/>
                </a:lnTo>
                <a:lnTo>
                  <a:pt x="195132" y="104645"/>
                </a:lnTo>
                <a:lnTo>
                  <a:pt x="195725" y="117751"/>
                </a:lnTo>
                <a:lnTo>
                  <a:pt x="196713" y="132042"/>
                </a:lnTo>
                <a:lnTo>
                  <a:pt x="198096" y="147518"/>
                </a:lnTo>
                <a:lnTo>
                  <a:pt x="200203" y="147518"/>
                </a:lnTo>
                <a:lnTo>
                  <a:pt x="200203" y="172807"/>
                </a:lnTo>
                <a:lnTo>
                  <a:pt x="200554" y="176670"/>
                </a:lnTo>
                <a:lnTo>
                  <a:pt x="201081" y="180358"/>
                </a:lnTo>
                <a:lnTo>
                  <a:pt x="201784" y="183871"/>
                </a:lnTo>
                <a:lnTo>
                  <a:pt x="201784" y="191598"/>
                </a:lnTo>
                <a:lnTo>
                  <a:pt x="203540" y="198623"/>
                </a:lnTo>
                <a:lnTo>
                  <a:pt x="207052" y="204945"/>
                </a:lnTo>
                <a:lnTo>
                  <a:pt x="207052" y="205647"/>
                </a:lnTo>
                <a:lnTo>
                  <a:pt x="251439" y="239552"/>
                </a:lnTo>
                <a:lnTo>
                  <a:pt x="275016" y="244459"/>
                </a:lnTo>
                <a:lnTo>
                  <a:pt x="289307" y="244327"/>
                </a:lnTo>
                <a:lnTo>
                  <a:pt x="301095" y="243932"/>
                </a:lnTo>
                <a:lnTo>
                  <a:pt x="310381" y="243273"/>
                </a:lnTo>
                <a:lnTo>
                  <a:pt x="317164" y="242351"/>
                </a:lnTo>
                <a:lnTo>
                  <a:pt x="332904" y="240639"/>
                </a:lnTo>
                <a:lnTo>
                  <a:pt x="344824" y="235502"/>
                </a:lnTo>
                <a:lnTo>
                  <a:pt x="352924" y="226941"/>
                </a:lnTo>
                <a:lnTo>
                  <a:pt x="357205" y="214955"/>
                </a:lnTo>
                <a:lnTo>
                  <a:pt x="355427" y="208238"/>
                </a:lnTo>
                <a:lnTo>
                  <a:pt x="350092" y="201784"/>
                </a:lnTo>
                <a:lnTo>
                  <a:pt x="341202" y="195593"/>
                </a:lnTo>
                <a:lnTo>
                  <a:pt x="328755" y="189666"/>
                </a:lnTo>
                <a:lnTo>
                  <a:pt x="324178" y="176626"/>
                </a:lnTo>
                <a:lnTo>
                  <a:pt x="320457" y="163850"/>
                </a:lnTo>
                <a:lnTo>
                  <a:pt x="317592" y="151338"/>
                </a:lnTo>
                <a:lnTo>
                  <a:pt x="315584" y="139088"/>
                </a:lnTo>
                <a:lnTo>
                  <a:pt x="317340" y="129605"/>
                </a:lnTo>
                <a:lnTo>
                  <a:pt x="318151" y="123118"/>
                </a:lnTo>
                <a:lnTo>
                  <a:pt x="318216" y="103197"/>
                </a:lnTo>
                <a:lnTo>
                  <a:pt x="317859" y="92725"/>
                </a:lnTo>
                <a:close/>
              </a:path>
              <a:path w="357504" h="571500">
                <a:moveTo>
                  <a:pt x="256049" y="0"/>
                </a:moveTo>
                <a:lnTo>
                  <a:pt x="232868" y="0"/>
                </a:lnTo>
                <a:lnTo>
                  <a:pt x="208985" y="9022"/>
                </a:lnTo>
                <a:lnTo>
                  <a:pt x="189734" y="19756"/>
                </a:lnTo>
                <a:lnTo>
                  <a:pt x="175114" y="32203"/>
                </a:lnTo>
                <a:lnTo>
                  <a:pt x="165126" y="46362"/>
                </a:lnTo>
                <a:lnTo>
                  <a:pt x="154080" y="59567"/>
                </a:lnTo>
                <a:lnTo>
                  <a:pt x="142107" y="84427"/>
                </a:lnTo>
                <a:lnTo>
                  <a:pt x="129207" y="120945"/>
                </a:lnTo>
                <a:lnTo>
                  <a:pt x="115380" y="169119"/>
                </a:lnTo>
                <a:lnTo>
                  <a:pt x="160402" y="169119"/>
                </a:lnTo>
                <a:lnTo>
                  <a:pt x="166382" y="147518"/>
                </a:lnTo>
                <a:lnTo>
                  <a:pt x="173860" y="130659"/>
                </a:lnTo>
                <a:lnTo>
                  <a:pt x="175178" y="122163"/>
                </a:lnTo>
                <a:lnTo>
                  <a:pt x="179129" y="113009"/>
                </a:lnTo>
                <a:lnTo>
                  <a:pt x="185715" y="103197"/>
                </a:lnTo>
                <a:lnTo>
                  <a:pt x="194935" y="92725"/>
                </a:lnTo>
                <a:lnTo>
                  <a:pt x="317859" y="92725"/>
                </a:lnTo>
                <a:lnTo>
                  <a:pt x="317625" y="85876"/>
                </a:lnTo>
                <a:lnTo>
                  <a:pt x="315847" y="69544"/>
                </a:lnTo>
                <a:lnTo>
                  <a:pt x="312883" y="54265"/>
                </a:lnTo>
                <a:lnTo>
                  <a:pt x="308734" y="40040"/>
                </a:lnTo>
                <a:lnTo>
                  <a:pt x="305972" y="22522"/>
                </a:lnTo>
                <a:lnTo>
                  <a:pt x="297683" y="10010"/>
                </a:lnTo>
                <a:lnTo>
                  <a:pt x="283869" y="2502"/>
                </a:lnTo>
                <a:lnTo>
                  <a:pt x="268600" y="526"/>
                </a:lnTo>
                <a:lnTo>
                  <a:pt x="259737" y="526"/>
                </a:lnTo>
                <a:lnTo>
                  <a:pt x="257981" y="175"/>
                </a:lnTo>
                <a:lnTo>
                  <a:pt x="256049" y="0"/>
                </a:lnTo>
                <a:close/>
              </a:path>
              <a:path w="357504" h="571500">
                <a:moveTo>
                  <a:pt x="264528" y="0"/>
                </a:moveTo>
                <a:lnTo>
                  <a:pt x="263107" y="0"/>
                </a:lnTo>
                <a:lnTo>
                  <a:pt x="261510" y="175"/>
                </a:lnTo>
                <a:lnTo>
                  <a:pt x="259737" y="526"/>
                </a:lnTo>
                <a:lnTo>
                  <a:pt x="268600" y="526"/>
                </a:lnTo>
                <a:lnTo>
                  <a:pt x="264528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3516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6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3" y="296090"/>
                </a:lnTo>
                <a:lnTo>
                  <a:pt x="460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2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4336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0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7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0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1" y="115907"/>
                </a:lnTo>
                <a:lnTo>
                  <a:pt x="290821" y="86403"/>
                </a:lnTo>
                <a:lnTo>
                  <a:pt x="284499" y="58743"/>
                </a:lnTo>
                <a:lnTo>
                  <a:pt x="282560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65990" y="1011745"/>
            <a:ext cx="563880" cy="619760"/>
          </a:xfrm>
          <a:custGeom>
            <a:avLst/>
            <a:gdLst/>
            <a:ahLst/>
            <a:cxnLst/>
            <a:rect l="l" t="t" r="r" b="b"/>
            <a:pathLst>
              <a:path w="563879" h="619760">
                <a:moveTo>
                  <a:pt x="540209" y="610094"/>
                </a:moveTo>
                <a:lnTo>
                  <a:pt x="487260" y="610094"/>
                </a:lnTo>
                <a:lnTo>
                  <a:pt x="491310" y="614243"/>
                </a:lnTo>
                <a:lnTo>
                  <a:pt x="496612" y="617206"/>
                </a:lnTo>
                <a:lnTo>
                  <a:pt x="503164" y="618984"/>
                </a:lnTo>
                <a:lnTo>
                  <a:pt x="510968" y="619577"/>
                </a:lnTo>
                <a:lnTo>
                  <a:pt x="517291" y="619577"/>
                </a:lnTo>
                <a:lnTo>
                  <a:pt x="532635" y="616152"/>
                </a:lnTo>
                <a:lnTo>
                  <a:pt x="540209" y="610094"/>
                </a:lnTo>
                <a:close/>
              </a:path>
              <a:path w="563879" h="619760">
                <a:moveTo>
                  <a:pt x="560492" y="259210"/>
                </a:moveTo>
                <a:lnTo>
                  <a:pt x="419296" y="259210"/>
                </a:lnTo>
                <a:lnTo>
                  <a:pt x="419296" y="370903"/>
                </a:lnTo>
                <a:lnTo>
                  <a:pt x="422809" y="384601"/>
                </a:lnTo>
                <a:lnTo>
                  <a:pt x="424565" y="392328"/>
                </a:lnTo>
                <a:lnTo>
                  <a:pt x="424565" y="554247"/>
                </a:lnTo>
                <a:lnTo>
                  <a:pt x="438805" y="579141"/>
                </a:lnTo>
                <a:lnTo>
                  <a:pt x="452508" y="596922"/>
                </a:lnTo>
                <a:lnTo>
                  <a:pt x="465675" y="607591"/>
                </a:lnTo>
                <a:lnTo>
                  <a:pt x="478304" y="611147"/>
                </a:lnTo>
                <a:lnTo>
                  <a:pt x="481465" y="610796"/>
                </a:lnTo>
                <a:lnTo>
                  <a:pt x="487260" y="610094"/>
                </a:lnTo>
                <a:lnTo>
                  <a:pt x="540209" y="610094"/>
                </a:lnTo>
                <a:lnTo>
                  <a:pt x="545477" y="605879"/>
                </a:lnTo>
                <a:lnTo>
                  <a:pt x="555817" y="588756"/>
                </a:lnTo>
                <a:lnTo>
                  <a:pt x="563654" y="564784"/>
                </a:lnTo>
                <a:lnTo>
                  <a:pt x="561369" y="548913"/>
                </a:lnTo>
                <a:lnTo>
                  <a:pt x="557973" y="532383"/>
                </a:lnTo>
                <a:lnTo>
                  <a:pt x="553466" y="515194"/>
                </a:lnTo>
                <a:lnTo>
                  <a:pt x="547848" y="497347"/>
                </a:lnTo>
                <a:lnTo>
                  <a:pt x="547848" y="455199"/>
                </a:lnTo>
                <a:lnTo>
                  <a:pt x="547497" y="452389"/>
                </a:lnTo>
                <a:lnTo>
                  <a:pt x="546794" y="447296"/>
                </a:lnTo>
                <a:lnTo>
                  <a:pt x="549626" y="430141"/>
                </a:lnTo>
                <a:lnTo>
                  <a:pt x="552853" y="407124"/>
                </a:lnTo>
                <a:lnTo>
                  <a:pt x="556475" y="378246"/>
                </a:lnTo>
                <a:lnTo>
                  <a:pt x="560492" y="343507"/>
                </a:lnTo>
                <a:lnTo>
                  <a:pt x="560492" y="259210"/>
                </a:lnTo>
                <a:close/>
              </a:path>
              <a:path w="563879" h="619760">
                <a:moveTo>
                  <a:pt x="343430" y="145411"/>
                </a:moveTo>
                <a:lnTo>
                  <a:pt x="225415" y="145411"/>
                </a:lnTo>
                <a:lnTo>
                  <a:pt x="224927" y="159635"/>
                </a:lnTo>
                <a:lnTo>
                  <a:pt x="224632" y="169909"/>
                </a:lnTo>
                <a:lnTo>
                  <a:pt x="224441" y="179129"/>
                </a:lnTo>
                <a:lnTo>
                  <a:pt x="224361" y="368796"/>
                </a:lnTo>
                <a:lnTo>
                  <a:pt x="218368" y="393426"/>
                </a:lnTo>
                <a:lnTo>
                  <a:pt x="214088" y="413578"/>
                </a:lnTo>
                <a:lnTo>
                  <a:pt x="211519" y="429252"/>
                </a:lnTo>
                <a:lnTo>
                  <a:pt x="210663" y="440447"/>
                </a:lnTo>
                <a:lnTo>
                  <a:pt x="210663" y="530715"/>
                </a:lnTo>
                <a:lnTo>
                  <a:pt x="212770" y="538442"/>
                </a:lnTo>
                <a:lnTo>
                  <a:pt x="216985" y="547925"/>
                </a:lnTo>
                <a:lnTo>
                  <a:pt x="223110" y="566365"/>
                </a:lnTo>
                <a:lnTo>
                  <a:pt x="232527" y="579536"/>
                </a:lnTo>
                <a:lnTo>
                  <a:pt x="245238" y="587439"/>
                </a:lnTo>
                <a:lnTo>
                  <a:pt x="261241" y="590073"/>
                </a:lnTo>
                <a:lnTo>
                  <a:pt x="267036" y="589283"/>
                </a:lnTo>
                <a:lnTo>
                  <a:pt x="273885" y="586912"/>
                </a:lnTo>
                <a:lnTo>
                  <a:pt x="281788" y="582961"/>
                </a:lnTo>
                <a:lnTo>
                  <a:pt x="290744" y="577429"/>
                </a:lnTo>
                <a:lnTo>
                  <a:pt x="295091" y="567155"/>
                </a:lnTo>
                <a:lnTo>
                  <a:pt x="298647" y="559516"/>
                </a:lnTo>
                <a:lnTo>
                  <a:pt x="301413" y="554511"/>
                </a:lnTo>
                <a:lnTo>
                  <a:pt x="303389" y="552140"/>
                </a:lnTo>
                <a:lnTo>
                  <a:pt x="312411" y="514931"/>
                </a:lnTo>
                <a:lnTo>
                  <a:pt x="323146" y="481805"/>
                </a:lnTo>
                <a:lnTo>
                  <a:pt x="335593" y="452763"/>
                </a:lnTo>
                <a:lnTo>
                  <a:pt x="349752" y="427803"/>
                </a:lnTo>
                <a:lnTo>
                  <a:pt x="351859" y="417266"/>
                </a:lnTo>
                <a:lnTo>
                  <a:pt x="358181" y="399353"/>
                </a:lnTo>
                <a:lnTo>
                  <a:pt x="368718" y="374064"/>
                </a:lnTo>
                <a:lnTo>
                  <a:pt x="383470" y="341399"/>
                </a:lnTo>
                <a:lnTo>
                  <a:pt x="390912" y="325199"/>
                </a:lnTo>
                <a:lnTo>
                  <a:pt x="392979" y="320325"/>
                </a:lnTo>
                <a:lnTo>
                  <a:pt x="332893" y="320325"/>
                </a:lnTo>
                <a:lnTo>
                  <a:pt x="332893" y="318218"/>
                </a:lnTo>
                <a:lnTo>
                  <a:pt x="333551" y="268035"/>
                </a:lnTo>
                <a:lnTo>
                  <a:pt x="335527" y="228126"/>
                </a:lnTo>
                <a:lnTo>
                  <a:pt x="338820" y="198491"/>
                </a:lnTo>
                <a:lnTo>
                  <a:pt x="343430" y="179129"/>
                </a:lnTo>
                <a:lnTo>
                  <a:pt x="343430" y="145411"/>
                </a:lnTo>
                <a:close/>
              </a:path>
              <a:path w="563879" h="619760">
                <a:moveTo>
                  <a:pt x="42071" y="0"/>
                </a:moveTo>
                <a:lnTo>
                  <a:pt x="6508" y="28449"/>
                </a:lnTo>
                <a:lnTo>
                  <a:pt x="0" y="81135"/>
                </a:lnTo>
                <a:lnTo>
                  <a:pt x="449" y="99574"/>
                </a:lnTo>
                <a:lnTo>
                  <a:pt x="2030" y="120122"/>
                </a:lnTo>
                <a:lnTo>
                  <a:pt x="4664" y="139615"/>
                </a:lnTo>
                <a:lnTo>
                  <a:pt x="8352" y="158055"/>
                </a:lnTo>
                <a:lnTo>
                  <a:pt x="6947" y="167538"/>
                </a:lnTo>
                <a:lnTo>
                  <a:pt x="6324" y="174387"/>
                </a:lnTo>
                <a:lnTo>
                  <a:pt x="6245" y="349829"/>
                </a:lnTo>
                <a:lnTo>
                  <a:pt x="6376" y="356217"/>
                </a:lnTo>
                <a:lnTo>
                  <a:pt x="6776" y="364383"/>
                </a:lnTo>
                <a:lnTo>
                  <a:pt x="7430" y="374130"/>
                </a:lnTo>
                <a:lnTo>
                  <a:pt x="8352" y="385655"/>
                </a:lnTo>
                <a:lnTo>
                  <a:pt x="6508" y="388157"/>
                </a:lnTo>
                <a:lnTo>
                  <a:pt x="5191" y="395665"/>
                </a:lnTo>
                <a:lnTo>
                  <a:pt x="4401" y="408178"/>
                </a:lnTo>
                <a:lnTo>
                  <a:pt x="4319" y="413578"/>
                </a:lnTo>
                <a:lnTo>
                  <a:pt x="4224" y="432610"/>
                </a:lnTo>
                <a:lnTo>
                  <a:pt x="4427" y="447296"/>
                </a:lnTo>
                <a:lnTo>
                  <a:pt x="6508" y="491881"/>
                </a:lnTo>
                <a:lnTo>
                  <a:pt x="18362" y="535676"/>
                </a:lnTo>
                <a:lnTo>
                  <a:pt x="54715" y="560569"/>
                </a:lnTo>
                <a:lnTo>
                  <a:pt x="69137" y="557672"/>
                </a:lnTo>
                <a:lnTo>
                  <a:pt x="83428" y="548979"/>
                </a:lnTo>
                <a:lnTo>
                  <a:pt x="97587" y="534490"/>
                </a:lnTo>
                <a:lnTo>
                  <a:pt x="111615" y="514207"/>
                </a:lnTo>
                <a:lnTo>
                  <a:pt x="119452" y="488391"/>
                </a:lnTo>
                <a:lnTo>
                  <a:pt x="125576" y="469951"/>
                </a:lnTo>
                <a:lnTo>
                  <a:pt x="129989" y="458887"/>
                </a:lnTo>
                <a:lnTo>
                  <a:pt x="132689" y="455199"/>
                </a:lnTo>
                <a:lnTo>
                  <a:pt x="139604" y="432610"/>
                </a:lnTo>
                <a:lnTo>
                  <a:pt x="145070" y="415949"/>
                </a:lnTo>
                <a:lnTo>
                  <a:pt x="149087" y="405214"/>
                </a:lnTo>
                <a:lnTo>
                  <a:pt x="151656" y="400407"/>
                </a:lnTo>
                <a:lnTo>
                  <a:pt x="161358" y="364317"/>
                </a:lnTo>
                <a:lnTo>
                  <a:pt x="171939" y="331653"/>
                </a:lnTo>
                <a:lnTo>
                  <a:pt x="183464" y="302215"/>
                </a:lnTo>
                <a:lnTo>
                  <a:pt x="190895" y="286607"/>
                </a:lnTo>
                <a:lnTo>
                  <a:pt x="130582" y="286607"/>
                </a:lnTo>
                <a:lnTo>
                  <a:pt x="130653" y="284104"/>
                </a:lnTo>
                <a:lnTo>
                  <a:pt x="131987" y="276772"/>
                </a:lnTo>
                <a:lnTo>
                  <a:pt x="132628" y="270999"/>
                </a:lnTo>
                <a:lnTo>
                  <a:pt x="132689" y="207228"/>
                </a:lnTo>
                <a:lnTo>
                  <a:pt x="131284" y="200203"/>
                </a:lnTo>
                <a:lnTo>
                  <a:pt x="128474" y="200203"/>
                </a:lnTo>
                <a:lnTo>
                  <a:pt x="124391" y="159635"/>
                </a:lnTo>
                <a:lnTo>
                  <a:pt x="120571" y="130659"/>
                </a:lnTo>
                <a:lnTo>
                  <a:pt x="117015" y="113273"/>
                </a:lnTo>
                <a:lnTo>
                  <a:pt x="113722" y="107477"/>
                </a:lnTo>
                <a:lnTo>
                  <a:pt x="112537" y="82452"/>
                </a:lnTo>
                <a:lnTo>
                  <a:pt x="103054" y="40304"/>
                </a:lnTo>
                <a:lnTo>
                  <a:pt x="69467" y="5795"/>
                </a:lnTo>
                <a:lnTo>
                  <a:pt x="56032" y="1448"/>
                </a:lnTo>
                <a:lnTo>
                  <a:pt x="42071" y="0"/>
                </a:lnTo>
                <a:close/>
              </a:path>
              <a:path w="563879" h="619760">
                <a:moveTo>
                  <a:pt x="505700" y="50577"/>
                </a:moveTo>
                <a:lnTo>
                  <a:pt x="492990" y="51631"/>
                </a:lnTo>
                <a:lnTo>
                  <a:pt x="481728" y="54792"/>
                </a:lnTo>
                <a:lnTo>
                  <a:pt x="471916" y="60061"/>
                </a:lnTo>
                <a:lnTo>
                  <a:pt x="463552" y="67437"/>
                </a:lnTo>
                <a:lnTo>
                  <a:pt x="452554" y="70861"/>
                </a:lnTo>
                <a:lnTo>
                  <a:pt x="440107" y="81135"/>
                </a:lnTo>
                <a:lnTo>
                  <a:pt x="426211" y="98257"/>
                </a:lnTo>
                <a:lnTo>
                  <a:pt x="410867" y="122229"/>
                </a:lnTo>
                <a:lnTo>
                  <a:pt x="396024" y="170173"/>
                </a:lnTo>
                <a:lnTo>
                  <a:pt x="383470" y="206525"/>
                </a:lnTo>
                <a:lnTo>
                  <a:pt x="372933" y="232078"/>
                </a:lnTo>
                <a:lnTo>
                  <a:pt x="364504" y="246566"/>
                </a:lnTo>
                <a:lnTo>
                  <a:pt x="357128" y="267574"/>
                </a:lnTo>
                <a:lnTo>
                  <a:pt x="349752" y="286870"/>
                </a:lnTo>
                <a:lnTo>
                  <a:pt x="342376" y="304454"/>
                </a:lnTo>
                <a:lnTo>
                  <a:pt x="335000" y="320325"/>
                </a:lnTo>
                <a:lnTo>
                  <a:pt x="392979" y="320325"/>
                </a:lnTo>
                <a:lnTo>
                  <a:pt x="399012" y="306100"/>
                </a:lnTo>
                <a:lnTo>
                  <a:pt x="407771" y="284104"/>
                </a:lnTo>
                <a:lnTo>
                  <a:pt x="417189" y="259210"/>
                </a:lnTo>
                <a:lnTo>
                  <a:pt x="560492" y="259210"/>
                </a:lnTo>
                <a:lnTo>
                  <a:pt x="560366" y="179129"/>
                </a:lnTo>
                <a:lnTo>
                  <a:pt x="557068" y="124073"/>
                </a:lnTo>
                <a:lnTo>
                  <a:pt x="546794" y="83242"/>
                </a:lnTo>
                <a:lnTo>
                  <a:pt x="529672" y="58743"/>
                </a:lnTo>
                <a:lnTo>
                  <a:pt x="505700" y="50577"/>
                </a:lnTo>
                <a:close/>
              </a:path>
              <a:path w="563879" h="619760">
                <a:moveTo>
                  <a:pt x="267563" y="2107"/>
                </a:moveTo>
                <a:lnTo>
                  <a:pt x="257026" y="2107"/>
                </a:lnTo>
                <a:lnTo>
                  <a:pt x="241484" y="5005"/>
                </a:lnTo>
                <a:lnTo>
                  <a:pt x="226469" y="13698"/>
                </a:lnTo>
                <a:lnTo>
                  <a:pt x="211980" y="28186"/>
                </a:lnTo>
                <a:lnTo>
                  <a:pt x="198019" y="48470"/>
                </a:lnTo>
                <a:lnTo>
                  <a:pt x="196306" y="55846"/>
                </a:lnTo>
                <a:lnTo>
                  <a:pt x="191169" y="73759"/>
                </a:lnTo>
                <a:lnTo>
                  <a:pt x="182608" y="102209"/>
                </a:lnTo>
                <a:lnTo>
                  <a:pt x="170622" y="141196"/>
                </a:lnTo>
                <a:lnTo>
                  <a:pt x="167395" y="172807"/>
                </a:lnTo>
                <a:lnTo>
                  <a:pt x="163510" y="195988"/>
                </a:lnTo>
                <a:lnTo>
                  <a:pt x="158966" y="210740"/>
                </a:lnTo>
                <a:lnTo>
                  <a:pt x="153763" y="217062"/>
                </a:lnTo>
                <a:lnTo>
                  <a:pt x="150075" y="236227"/>
                </a:lnTo>
                <a:lnTo>
                  <a:pt x="145333" y="254205"/>
                </a:lnTo>
                <a:lnTo>
                  <a:pt x="139538" y="270999"/>
                </a:lnTo>
                <a:lnTo>
                  <a:pt x="132689" y="286607"/>
                </a:lnTo>
                <a:lnTo>
                  <a:pt x="190895" y="286607"/>
                </a:lnTo>
                <a:lnTo>
                  <a:pt x="195911" y="276070"/>
                </a:lnTo>
                <a:lnTo>
                  <a:pt x="198545" y="258552"/>
                </a:lnTo>
                <a:lnTo>
                  <a:pt x="201180" y="246039"/>
                </a:lnTo>
                <a:lnTo>
                  <a:pt x="203814" y="238532"/>
                </a:lnTo>
                <a:lnTo>
                  <a:pt x="206448" y="236029"/>
                </a:lnTo>
                <a:lnTo>
                  <a:pt x="211848" y="219697"/>
                </a:lnTo>
                <a:lnTo>
                  <a:pt x="216458" y="199149"/>
                </a:lnTo>
                <a:lnTo>
                  <a:pt x="220278" y="174387"/>
                </a:lnTo>
                <a:lnTo>
                  <a:pt x="223307" y="145411"/>
                </a:lnTo>
                <a:lnTo>
                  <a:pt x="343430" y="145411"/>
                </a:lnTo>
                <a:lnTo>
                  <a:pt x="343430" y="143303"/>
                </a:lnTo>
                <a:lnTo>
                  <a:pt x="338293" y="101879"/>
                </a:lnTo>
                <a:lnTo>
                  <a:pt x="333419" y="70861"/>
                </a:lnTo>
                <a:lnTo>
                  <a:pt x="328809" y="50248"/>
                </a:lnTo>
                <a:lnTo>
                  <a:pt x="324463" y="40040"/>
                </a:lnTo>
                <a:lnTo>
                  <a:pt x="320907" y="27791"/>
                </a:lnTo>
                <a:lnTo>
                  <a:pt x="310238" y="17386"/>
                </a:lnTo>
                <a:lnTo>
                  <a:pt x="292457" y="8824"/>
                </a:lnTo>
                <a:lnTo>
                  <a:pt x="267563" y="2107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9077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10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10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7803" y="963275"/>
            <a:ext cx="374015" cy="864235"/>
          </a:xfrm>
          <a:custGeom>
            <a:avLst/>
            <a:gdLst/>
            <a:ahLst/>
            <a:cxnLst/>
            <a:rect l="l" t="t" r="r" b="b"/>
            <a:pathLst>
              <a:path w="374014" h="864235">
                <a:moveTo>
                  <a:pt x="57953" y="615362"/>
                </a:moveTo>
                <a:lnTo>
                  <a:pt x="23444" y="638148"/>
                </a:lnTo>
                <a:lnTo>
                  <a:pt x="12907" y="693995"/>
                </a:lnTo>
                <a:lnTo>
                  <a:pt x="11590" y="733377"/>
                </a:lnTo>
                <a:lnTo>
                  <a:pt x="13303" y="764000"/>
                </a:lnTo>
                <a:lnTo>
                  <a:pt x="27001" y="814578"/>
                </a:lnTo>
                <a:lnTo>
                  <a:pt x="52128" y="844806"/>
                </a:lnTo>
                <a:lnTo>
                  <a:pt x="92092" y="860875"/>
                </a:lnTo>
                <a:lnTo>
                  <a:pt x="143073" y="864036"/>
                </a:lnTo>
                <a:lnTo>
                  <a:pt x="156524" y="864036"/>
                </a:lnTo>
                <a:lnTo>
                  <a:pt x="203043" y="850371"/>
                </a:lnTo>
                <a:lnTo>
                  <a:pt x="211572" y="844543"/>
                </a:lnTo>
                <a:lnTo>
                  <a:pt x="217235" y="841381"/>
                </a:lnTo>
                <a:lnTo>
                  <a:pt x="222723" y="837693"/>
                </a:lnTo>
                <a:lnTo>
                  <a:pt x="228036" y="833479"/>
                </a:lnTo>
                <a:lnTo>
                  <a:pt x="255285" y="813096"/>
                </a:lnTo>
                <a:lnTo>
                  <a:pt x="277556" y="791989"/>
                </a:lnTo>
                <a:lnTo>
                  <a:pt x="280581" y="788169"/>
                </a:lnTo>
                <a:lnTo>
                  <a:pt x="93779" y="788169"/>
                </a:lnTo>
                <a:lnTo>
                  <a:pt x="86754" y="785359"/>
                </a:lnTo>
                <a:lnTo>
                  <a:pt x="83242" y="783252"/>
                </a:lnTo>
                <a:lnTo>
                  <a:pt x="83242" y="781847"/>
                </a:lnTo>
                <a:lnTo>
                  <a:pt x="75866" y="779740"/>
                </a:lnTo>
                <a:lnTo>
                  <a:pt x="70598" y="773418"/>
                </a:lnTo>
                <a:lnTo>
                  <a:pt x="67436" y="762881"/>
                </a:lnTo>
                <a:lnTo>
                  <a:pt x="66383" y="748129"/>
                </a:lnTo>
                <a:lnTo>
                  <a:pt x="66383" y="739699"/>
                </a:lnTo>
                <a:lnTo>
                  <a:pt x="67700" y="722050"/>
                </a:lnTo>
                <a:lnTo>
                  <a:pt x="71651" y="701766"/>
                </a:lnTo>
                <a:lnTo>
                  <a:pt x="78237" y="678848"/>
                </a:lnTo>
                <a:lnTo>
                  <a:pt x="87457" y="653295"/>
                </a:lnTo>
                <a:lnTo>
                  <a:pt x="87457" y="643461"/>
                </a:lnTo>
                <a:lnTo>
                  <a:pt x="86052" y="638544"/>
                </a:lnTo>
                <a:lnTo>
                  <a:pt x="83242" y="638544"/>
                </a:lnTo>
                <a:lnTo>
                  <a:pt x="78500" y="628402"/>
                </a:lnTo>
                <a:lnTo>
                  <a:pt x="72705" y="621157"/>
                </a:lnTo>
                <a:lnTo>
                  <a:pt x="65856" y="616811"/>
                </a:lnTo>
                <a:lnTo>
                  <a:pt x="57953" y="615362"/>
                </a:lnTo>
                <a:close/>
              </a:path>
              <a:path w="374014" h="864235">
                <a:moveTo>
                  <a:pt x="373537" y="432018"/>
                </a:moveTo>
                <a:lnTo>
                  <a:pt x="231814" y="432018"/>
                </a:lnTo>
                <a:lnTo>
                  <a:pt x="225492" y="484703"/>
                </a:lnTo>
                <a:lnTo>
                  <a:pt x="225125" y="526983"/>
                </a:lnTo>
                <a:lnTo>
                  <a:pt x="224025" y="558462"/>
                </a:lnTo>
                <a:lnTo>
                  <a:pt x="222190" y="579141"/>
                </a:lnTo>
                <a:lnTo>
                  <a:pt x="219623" y="589020"/>
                </a:lnTo>
                <a:lnTo>
                  <a:pt x="217058" y="614078"/>
                </a:lnTo>
                <a:lnTo>
                  <a:pt x="207727" y="664392"/>
                </a:lnTo>
                <a:lnTo>
                  <a:pt x="194563" y="704960"/>
                </a:lnTo>
                <a:lnTo>
                  <a:pt x="178569" y="741807"/>
                </a:lnTo>
                <a:lnTo>
                  <a:pt x="174300" y="746373"/>
                </a:lnTo>
                <a:lnTo>
                  <a:pt x="170211" y="751992"/>
                </a:lnTo>
                <a:lnTo>
                  <a:pt x="123107" y="783164"/>
                </a:lnTo>
                <a:lnTo>
                  <a:pt x="93779" y="788169"/>
                </a:lnTo>
                <a:lnTo>
                  <a:pt x="280581" y="788169"/>
                </a:lnTo>
                <a:lnTo>
                  <a:pt x="294848" y="770158"/>
                </a:lnTo>
                <a:lnTo>
                  <a:pt x="307162" y="747602"/>
                </a:lnTo>
                <a:lnTo>
                  <a:pt x="317911" y="731039"/>
                </a:lnTo>
                <a:lnTo>
                  <a:pt x="336733" y="681317"/>
                </a:lnTo>
                <a:lnTo>
                  <a:pt x="360259" y="564784"/>
                </a:lnTo>
                <a:lnTo>
                  <a:pt x="368524" y="507489"/>
                </a:lnTo>
                <a:lnTo>
                  <a:pt x="373537" y="468897"/>
                </a:lnTo>
                <a:lnTo>
                  <a:pt x="373537" y="432018"/>
                </a:lnTo>
                <a:close/>
              </a:path>
              <a:path w="374014" h="864235">
                <a:moveTo>
                  <a:pt x="106423" y="14751"/>
                </a:moveTo>
                <a:lnTo>
                  <a:pt x="87106" y="14751"/>
                </a:lnTo>
                <a:lnTo>
                  <a:pt x="80081" y="16859"/>
                </a:lnTo>
                <a:lnTo>
                  <a:pt x="43596" y="54660"/>
                </a:lnTo>
                <a:lnTo>
                  <a:pt x="31084" y="94306"/>
                </a:lnTo>
                <a:lnTo>
                  <a:pt x="29240" y="102011"/>
                </a:lnTo>
                <a:lnTo>
                  <a:pt x="18242" y="159701"/>
                </a:lnTo>
                <a:lnTo>
                  <a:pt x="10866" y="202376"/>
                </a:lnTo>
                <a:lnTo>
                  <a:pt x="5038" y="243998"/>
                </a:lnTo>
                <a:lnTo>
                  <a:pt x="559" y="297210"/>
                </a:lnTo>
                <a:lnTo>
                  <a:pt x="0" y="320852"/>
                </a:lnTo>
                <a:lnTo>
                  <a:pt x="197" y="327899"/>
                </a:lnTo>
                <a:lnTo>
                  <a:pt x="790" y="334814"/>
                </a:lnTo>
                <a:lnTo>
                  <a:pt x="1778" y="341597"/>
                </a:lnTo>
                <a:lnTo>
                  <a:pt x="3161" y="348248"/>
                </a:lnTo>
                <a:lnTo>
                  <a:pt x="3161" y="400464"/>
                </a:lnTo>
                <a:lnTo>
                  <a:pt x="3594" y="409116"/>
                </a:lnTo>
                <a:lnTo>
                  <a:pt x="4893" y="416786"/>
                </a:lnTo>
                <a:lnTo>
                  <a:pt x="7059" y="423477"/>
                </a:lnTo>
                <a:lnTo>
                  <a:pt x="10092" y="429186"/>
                </a:lnTo>
                <a:lnTo>
                  <a:pt x="14255" y="453109"/>
                </a:lnTo>
                <a:lnTo>
                  <a:pt x="36375" y="492536"/>
                </a:lnTo>
                <a:lnTo>
                  <a:pt x="78046" y="520963"/>
                </a:lnTo>
                <a:lnTo>
                  <a:pt x="102299" y="525270"/>
                </a:lnTo>
                <a:lnTo>
                  <a:pt x="133179" y="519442"/>
                </a:lnTo>
                <a:lnTo>
                  <a:pt x="165058" y="501957"/>
                </a:lnTo>
                <a:lnTo>
                  <a:pt x="197937" y="472816"/>
                </a:lnTo>
                <a:lnTo>
                  <a:pt x="220002" y="446243"/>
                </a:lnTo>
                <a:lnTo>
                  <a:pt x="144884" y="446243"/>
                </a:lnTo>
                <a:lnTo>
                  <a:pt x="139582" y="440810"/>
                </a:lnTo>
                <a:lnTo>
                  <a:pt x="135795" y="432413"/>
                </a:lnTo>
                <a:lnTo>
                  <a:pt x="133523" y="421053"/>
                </a:lnTo>
                <a:lnTo>
                  <a:pt x="132766" y="406729"/>
                </a:lnTo>
                <a:lnTo>
                  <a:pt x="136454" y="391977"/>
                </a:lnTo>
                <a:lnTo>
                  <a:pt x="137466" y="328649"/>
                </a:lnTo>
                <a:lnTo>
                  <a:pt x="140527" y="271591"/>
                </a:lnTo>
                <a:lnTo>
                  <a:pt x="145558" y="221593"/>
                </a:lnTo>
                <a:lnTo>
                  <a:pt x="152639" y="177865"/>
                </a:lnTo>
                <a:lnTo>
                  <a:pt x="161743" y="140669"/>
                </a:lnTo>
                <a:lnTo>
                  <a:pt x="161743" y="118541"/>
                </a:lnTo>
                <a:lnTo>
                  <a:pt x="167533" y="73726"/>
                </a:lnTo>
                <a:lnTo>
                  <a:pt x="163719" y="50314"/>
                </a:lnTo>
                <a:lnTo>
                  <a:pt x="152260" y="32664"/>
                </a:lnTo>
                <a:lnTo>
                  <a:pt x="133161" y="20810"/>
                </a:lnTo>
                <a:lnTo>
                  <a:pt x="106423" y="14751"/>
                </a:lnTo>
                <a:close/>
              </a:path>
              <a:path w="374014" h="864235">
                <a:moveTo>
                  <a:pt x="275016" y="0"/>
                </a:moveTo>
                <a:lnTo>
                  <a:pt x="272909" y="0"/>
                </a:lnTo>
                <a:lnTo>
                  <a:pt x="255391" y="4478"/>
                </a:lnTo>
                <a:lnTo>
                  <a:pt x="242878" y="17912"/>
                </a:lnTo>
                <a:lnTo>
                  <a:pt x="235370" y="40304"/>
                </a:lnTo>
                <a:lnTo>
                  <a:pt x="232868" y="71651"/>
                </a:lnTo>
                <a:lnTo>
                  <a:pt x="233131" y="82715"/>
                </a:lnTo>
                <a:lnTo>
                  <a:pt x="233922" y="90618"/>
                </a:lnTo>
                <a:lnTo>
                  <a:pt x="235239" y="95360"/>
                </a:lnTo>
                <a:lnTo>
                  <a:pt x="237083" y="96940"/>
                </a:lnTo>
                <a:lnTo>
                  <a:pt x="237140" y="102011"/>
                </a:lnTo>
                <a:lnTo>
                  <a:pt x="237258" y="104492"/>
                </a:lnTo>
                <a:lnTo>
                  <a:pt x="237610" y="108004"/>
                </a:lnTo>
                <a:lnTo>
                  <a:pt x="233691" y="132107"/>
                </a:lnTo>
                <a:lnTo>
                  <a:pt x="230892" y="161743"/>
                </a:lnTo>
                <a:lnTo>
                  <a:pt x="229213" y="196910"/>
                </a:lnTo>
                <a:lnTo>
                  <a:pt x="228653" y="237610"/>
                </a:lnTo>
                <a:lnTo>
                  <a:pt x="225302" y="296701"/>
                </a:lnTo>
                <a:lnTo>
                  <a:pt x="215250" y="347110"/>
                </a:lnTo>
                <a:lnTo>
                  <a:pt x="198496" y="388837"/>
                </a:lnTo>
                <a:lnTo>
                  <a:pt x="175041" y="421881"/>
                </a:lnTo>
                <a:lnTo>
                  <a:pt x="144884" y="446243"/>
                </a:lnTo>
                <a:lnTo>
                  <a:pt x="220002" y="446243"/>
                </a:lnTo>
                <a:lnTo>
                  <a:pt x="231814" y="432018"/>
                </a:lnTo>
                <a:lnTo>
                  <a:pt x="373537" y="432018"/>
                </a:lnTo>
                <a:lnTo>
                  <a:pt x="373537" y="242351"/>
                </a:lnTo>
                <a:lnTo>
                  <a:pt x="369322" y="179129"/>
                </a:lnTo>
                <a:lnTo>
                  <a:pt x="369322" y="116961"/>
                </a:lnTo>
                <a:lnTo>
                  <a:pt x="369674" y="114151"/>
                </a:lnTo>
                <a:lnTo>
                  <a:pt x="369849" y="110989"/>
                </a:lnTo>
                <a:lnTo>
                  <a:pt x="369849" y="107477"/>
                </a:lnTo>
                <a:lnTo>
                  <a:pt x="369059" y="99772"/>
                </a:lnTo>
                <a:lnTo>
                  <a:pt x="357205" y="56899"/>
                </a:lnTo>
                <a:lnTo>
                  <a:pt x="318481" y="14224"/>
                </a:lnTo>
                <a:lnTo>
                  <a:pt x="297341" y="3556"/>
                </a:lnTo>
                <a:lnTo>
                  <a:pt x="275016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96562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6" y="233922"/>
                </a:lnTo>
                <a:lnTo>
                  <a:pt x="7376" y="261318"/>
                </a:lnTo>
                <a:lnTo>
                  <a:pt x="4149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2" y="388026"/>
                </a:lnTo>
                <a:lnTo>
                  <a:pt x="11812" y="453355"/>
                </a:lnTo>
                <a:lnTo>
                  <a:pt x="37539" y="520002"/>
                </a:lnTo>
                <a:lnTo>
                  <a:pt x="81643" y="557935"/>
                </a:lnTo>
                <a:lnTo>
                  <a:pt x="109206" y="562677"/>
                </a:lnTo>
                <a:lnTo>
                  <a:pt x="154359" y="562677"/>
                </a:lnTo>
                <a:lnTo>
                  <a:pt x="209288" y="549030"/>
                </a:lnTo>
                <a:lnTo>
                  <a:pt x="251292" y="520687"/>
                </a:lnTo>
                <a:lnTo>
                  <a:pt x="27412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3" y="330994"/>
                </a:lnTo>
                <a:lnTo>
                  <a:pt x="124337" y="328755"/>
                </a:lnTo>
                <a:lnTo>
                  <a:pt x="124337" y="326121"/>
                </a:lnTo>
                <a:lnTo>
                  <a:pt x="139088" y="321028"/>
                </a:lnTo>
                <a:lnTo>
                  <a:pt x="147518" y="318218"/>
                </a:lnTo>
                <a:lnTo>
                  <a:pt x="177944" y="299778"/>
                </a:lnTo>
                <a:lnTo>
                  <a:pt x="202837" y="283446"/>
                </a:lnTo>
                <a:lnTo>
                  <a:pt x="222199" y="269221"/>
                </a:lnTo>
                <a:lnTo>
                  <a:pt x="224003" y="267640"/>
                </a:lnTo>
                <a:lnTo>
                  <a:pt x="129605" y="267640"/>
                </a:lnTo>
                <a:lnTo>
                  <a:pt x="131449" y="251044"/>
                </a:lnTo>
                <a:lnTo>
                  <a:pt x="133293" y="238136"/>
                </a:lnTo>
                <a:lnTo>
                  <a:pt x="135137" y="228917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7559" y="422008"/>
                </a:moveTo>
                <a:lnTo>
                  <a:pt x="284063" y="422008"/>
                </a:lnTo>
                <a:lnTo>
                  <a:pt x="272524" y="424346"/>
                </a:lnTo>
                <a:lnTo>
                  <a:pt x="259937" y="431359"/>
                </a:lnTo>
                <a:lnTo>
                  <a:pt x="246301" y="443049"/>
                </a:lnTo>
                <a:lnTo>
                  <a:pt x="231617" y="459414"/>
                </a:lnTo>
                <a:lnTo>
                  <a:pt x="223491" y="471202"/>
                </a:lnTo>
                <a:lnTo>
                  <a:pt x="213790" y="480752"/>
                </a:lnTo>
                <a:lnTo>
                  <a:pt x="202515" y="488062"/>
                </a:lnTo>
                <a:lnTo>
                  <a:pt x="189666" y="493133"/>
                </a:lnTo>
                <a:lnTo>
                  <a:pt x="274121" y="493133"/>
                </a:lnTo>
                <a:lnTo>
                  <a:pt x="283200" y="480752"/>
                </a:lnTo>
                <a:lnTo>
                  <a:pt x="294145" y="463079"/>
                </a:lnTo>
                <a:lnTo>
                  <a:pt x="300741" y="448546"/>
                </a:lnTo>
                <a:lnTo>
                  <a:pt x="302939" y="437229"/>
                </a:lnTo>
                <a:lnTo>
                  <a:pt x="302939" y="430583"/>
                </a:lnTo>
                <a:lnTo>
                  <a:pt x="300143" y="426033"/>
                </a:lnTo>
                <a:lnTo>
                  <a:pt x="294551" y="423580"/>
                </a:lnTo>
                <a:lnTo>
                  <a:pt x="291055" y="422532"/>
                </a:lnTo>
                <a:lnTo>
                  <a:pt x="287559" y="422008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3" y="63573"/>
                </a:lnTo>
                <a:lnTo>
                  <a:pt x="217062" y="70598"/>
                </a:lnTo>
                <a:lnTo>
                  <a:pt x="217062" y="124336"/>
                </a:lnTo>
                <a:lnTo>
                  <a:pt x="214296" y="152786"/>
                </a:lnTo>
                <a:lnTo>
                  <a:pt x="192169" y="206525"/>
                </a:lnTo>
                <a:lnTo>
                  <a:pt x="164970" y="241956"/>
                </a:lnTo>
                <a:lnTo>
                  <a:pt x="129605" y="267640"/>
                </a:lnTo>
                <a:lnTo>
                  <a:pt x="224003" y="267640"/>
                </a:lnTo>
                <a:lnTo>
                  <a:pt x="257630" y="218841"/>
                </a:lnTo>
                <a:lnTo>
                  <a:pt x="273962" y="182554"/>
                </a:lnTo>
                <a:lnTo>
                  <a:pt x="290822" y="115907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28929" y="746212"/>
            <a:ext cx="290195" cy="842010"/>
          </a:xfrm>
          <a:custGeom>
            <a:avLst/>
            <a:gdLst/>
            <a:ahLst/>
            <a:cxnLst/>
            <a:rect l="l" t="t" r="r" b="b"/>
            <a:pathLst>
              <a:path w="290195" h="842010">
                <a:moveTo>
                  <a:pt x="170699" y="0"/>
                </a:moveTo>
                <a:lnTo>
                  <a:pt x="130527" y="20678"/>
                </a:lnTo>
                <a:lnTo>
                  <a:pt x="103262" y="77974"/>
                </a:lnTo>
                <a:lnTo>
                  <a:pt x="89828" y="128551"/>
                </a:lnTo>
                <a:lnTo>
                  <a:pt x="82188" y="166485"/>
                </a:lnTo>
                <a:lnTo>
                  <a:pt x="77710" y="190127"/>
                </a:lnTo>
                <a:lnTo>
                  <a:pt x="73759" y="215218"/>
                </a:lnTo>
                <a:lnTo>
                  <a:pt x="70334" y="241759"/>
                </a:lnTo>
                <a:lnTo>
                  <a:pt x="67437" y="269748"/>
                </a:lnTo>
                <a:lnTo>
                  <a:pt x="25288" y="280285"/>
                </a:lnTo>
                <a:lnTo>
                  <a:pt x="14224" y="289900"/>
                </a:lnTo>
                <a:lnTo>
                  <a:pt x="6322" y="298724"/>
                </a:lnTo>
                <a:lnTo>
                  <a:pt x="1580" y="306759"/>
                </a:lnTo>
                <a:lnTo>
                  <a:pt x="0" y="314003"/>
                </a:lnTo>
                <a:lnTo>
                  <a:pt x="2107" y="318218"/>
                </a:lnTo>
                <a:lnTo>
                  <a:pt x="4478" y="330204"/>
                </a:lnTo>
                <a:lnTo>
                  <a:pt x="11590" y="338765"/>
                </a:lnTo>
                <a:lnTo>
                  <a:pt x="23444" y="343902"/>
                </a:lnTo>
                <a:lnTo>
                  <a:pt x="40040" y="345614"/>
                </a:lnTo>
                <a:lnTo>
                  <a:pt x="50577" y="345614"/>
                </a:lnTo>
                <a:lnTo>
                  <a:pt x="46659" y="369718"/>
                </a:lnTo>
                <a:lnTo>
                  <a:pt x="43860" y="389343"/>
                </a:lnTo>
                <a:lnTo>
                  <a:pt x="42181" y="404490"/>
                </a:lnTo>
                <a:lnTo>
                  <a:pt x="41621" y="415159"/>
                </a:lnTo>
                <a:lnTo>
                  <a:pt x="41621" y="597449"/>
                </a:lnTo>
                <a:lnTo>
                  <a:pt x="41983" y="642034"/>
                </a:lnTo>
                <a:lnTo>
                  <a:pt x="43070" y="674106"/>
                </a:lnTo>
                <a:lnTo>
                  <a:pt x="44881" y="693665"/>
                </a:lnTo>
                <a:lnTo>
                  <a:pt x="47416" y="700712"/>
                </a:lnTo>
                <a:lnTo>
                  <a:pt x="48865" y="717308"/>
                </a:lnTo>
                <a:lnTo>
                  <a:pt x="53212" y="733377"/>
                </a:lnTo>
                <a:lnTo>
                  <a:pt x="60456" y="748919"/>
                </a:lnTo>
                <a:lnTo>
                  <a:pt x="70598" y="763934"/>
                </a:lnTo>
                <a:lnTo>
                  <a:pt x="92199" y="798048"/>
                </a:lnTo>
                <a:lnTo>
                  <a:pt x="122229" y="822415"/>
                </a:lnTo>
                <a:lnTo>
                  <a:pt x="160689" y="837035"/>
                </a:lnTo>
                <a:lnTo>
                  <a:pt x="207579" y="841908"/>
                </a:lnTo>
                <a:lnTo>
                  <a:pt x="220223" y="841908"/>
                </a:lnTo>
                <a:lnTo>
                  <a:pt x="250649" y="835586"/>
                </a:lnTo>
                <a:lnTo>
                  <a:pt x="272382" y="827157"/>
                </a:lnTo>
                <a:lnTo>
                  <a:pt x="285421" y="816619"/>
                </a:lnTo>
                <a:lnTo>
                  <a:pt x="289768" y="803975"/>
                </a:lnTo>
                <a:lnTo>
                  <a:pt x="288846" y="796138"/>
                </a:lnTo>
                <a:lnTo>
                  <a:pt x="286080" y="788960"/>
                </a:lnTo>
                <a:lnTo>
                  <a:pt x="281470" y="782440"/>
                </a:lnTo>
                <a:lnTo>
                  <a:pt x="275016" y="776579"/>
                </a:lnTo>
                <a:lnTo>
                  <a:pt x="252032" y="775130"/>
                </a:lnTo>
                <a:lnTo>
                  <a:pt x="232078" y="770783"/>
                </a:lnTo>
                <a:lnTo>
                  <a:pt x="190193" y="730084"/>
                </a:lnTo>
                <a:lnTo>
                  <a:pt x="177549" y="692151"/>
                </a:lnTo>
                <a:lnTo>
                  <a:pt x="175968" y="677531"/>
                </a:lnTo>
                <a:lnTo>
                  <a:pt x="175968" y="669101"/>
                </a:lnTo>
                <a:lnTo>
                  <a:pt x="175441" y="661725"/>
                </a:lnTo>
                <a:lnTo>
                  <a:pt x="174387" y="655403"/>
                </a:lnTo>
                <a:lnTo>
                  <a:pt x="174387" y="563204"/>
                </a:lnTo>
                <a:lnTo>
                  <a:pt x="176188" y="493001"/>
                </a:lnTo>
                <a:lnTo>
                  <a:pt x="181590" y="428857"/>
                </a:lnTo>
                <a:lnTo>
                  <a:pt x="189067" y="366952"/>
                </a:lnTo>
                <a:lnTo>
                  <a:pt x="195988" y="326648"/>
                </a:lnTo>
                <a:lnTo>
                  <a:pt x="195988" y="314003"/>
                </a:lnTo>
                <a:lnTo>
                  <a:pt x="248410" y="304783"/>
                </a:lnTo>
                <a:lnTo>
                  <a:pt x="281947" y="279544"/>
                </a:lnTo>
                <a:lnTo>
                  <a:pt x="285026" y="266060"/>
                </a:lnTo>
                <a:lnTo>
                  <a:pt x="285026" y="254996"/>
                </a:lnTo>
                <a:lnTo>
                  <a:pt x="198096" y="254996"/>
                </a:lnTo>
                <a:lnTo>
                  <a:pt x="204089" y="233000"/>
                </a:lnTo>
                <a:lnTo>
                  <a:pt x="208369" y="195461"/>
                </a:lnTo>
                <a:lnTo>
                  <a:pt x="210938" y="142381"/>
                </a:lnTo>
                <a:lnTo>
                  <a:pt x="211794" y="73759"/>
                </a:lnTo>
                <a:lnTo>
                  <a:pt x="209275" y="55319"/>
                </a:lnTo>
                <a:lnTo>
                  <a:pt x="206855" y="42148"/>
                </a:lnTo>
                <a:lnTo>
                  <a:pt x="204533" y="34245"/>
                </a:lnTo>
                <a:lnTo>
                  <a:pt x="202310" y="31611"/>
                </a:lnTo>
                <a:lnTo>
                  <a:pt x="200335" y="20349"/>
                </a:lnTo>
                <a:lnTo>
                  <a:pt x="194408" y="11327"/>
                </a:lnTo>
                <a:lnTo>
                  <a:pt x="184529" y="4544"/>
                </a:lnTo>
                <a:lnTo>
                  <a:pt x="170699" y="0"/>
                </a:lnTo>
                <a:close/>
              </a:path>
              <a:path w="290195" h="842010">
                <a:moveTo>
                  <a:pt x="274489" y="240771"/>
                </a:moveTo>
                <a:lnTo>
                  <a:pt x="257279" y="240771"/>
                </a:lnTo>
                <a:lnTo>
                  <a:pt x="249552" y="243581"/>
                </a:lnTo>
                <a:lnTo>
                  <a:pt x="238663" y="249200"/>
                </a:lnTo>
                <a:lnTo>
                  <a:pt x="233955" y="249760"/>
                </a:lnTo>
                <a:lnTo>
                  <a:pt x="198096" y="254996"/>
                </a:lnTo>
                <a:lnTo>
                  <a:pt x="285026" y="254996"/>
                </a:lnTo>
                <a:lnTo>
                  <a:pt x="285026" y="253415"/>
                </a:lnTo>
                <a:lnTo>
                  <a:pt x="278704" y="244986"/>
                </a:lnTo>
                <a:lnTo>
                  <a:pt x="274489" y="240771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2506" y="765178"/>
            <a:ext cx="368935" cy="809625"/>
          </a:xfrm>
          <a:custGeom>
            <a:avLst/>
            <a:gdLst/>
            <a:ahLst/>
            <a:cxnLst/>
            <a:rect l="l" t="t" r="r" b="b"/>
            <a:pathLst>
              <a:path w="368934" h="809625">
                <a:moveTo>
                  <a:pt x="71124" y="0"/>
                </a:moveTo>
                <a:lnTo>
                  <a:pt x="62291" y="0"/>
                </a:lnTo>
                <a:lnTo>
                  <a:pt x="48150" y="3951"/>
                </a:lnTo>
                <a:lnTo>
                  <a:pt x="37182" y="15805"/>
                </a:lnTo>
                <a:lnTo>
                  <a:pt x="29385" y="35562"/>
                </a:lnTo>
                <a:lnTo>
                  <a:pt x="24762" y="63222"/>
                </a:lnTo>
                <a:lnTo>
                  <a:pt x="23840" y="105831"/>
                </a:lnTo>
                <a:lnTo>
                  <a:pt x="21074" y="148835"/>
                </a:lnTo>
                <a:lnTo>
                  <a:pt x="16464" y="192234"/>
                </a:lnTo>
                <a:lnTo>
                  <a:pt x="10010" y="236029"/>
                </a:lnTo>
                <a:lnTo>
                  <a:pt x="10010" y="237610"/>
                </a:lnTo>
                <a:lnTo>
                  <a:pt x="3095" y="303301"/>
                </a:lnTo>
                <a:lnTo>
                  <a:pt x="2634" y="341399"/>
                </a:lnTo>
                <a:lnTo>
                  <a:pt x="2563" y="467844"/>
                </a:lnTo>
                <a:lnTo>
                  <a:pt x="2469" y="470610"/>
                </a:lnTo>
                <a:lnTo>
                  <a:pt x="1975" y="476800"/>
                </a:lnTo>
                <a:lnTo>
                  <a:pt x="1152" y="484308"/>
                </a:lnTo>
                <a:lnTo>
                  <a:pt x="0" y="493133"/>
                </a:lnTo>
                <a:lnTo>
                  <a:pt x="0" y="771310"/>
                </a:lnTo>
                <a:lnTo>
                  <a:pt x="33778" y="805556"/>
                </a:lnTo>
                <a:lnTo>
                  <a:pt x="45762" y="809243"/>
                </a:lnTo>
                <a:lnTo>
                  <a:pt x="55229" y="807268"/>
                </a:lnTo>
                <a:lnTo>
                  <a:pt x="66739" y="801341"/>
                </a:lnTo>
                <a:lnTo>
                  <a:pt x="80291" y="791462"/>
                </a:lnTo>
                <a:lnTo>
                  <a:pt x="95887" y="777632"/>
                </a:lnTo>
                <a:lnTo>
                  <a:pt x="263425" y="777632"/>
                </a:lnTo>
                <a:lnTo>
                  <a:pt x="309558" y="748129"/>
                </a:lnTo>
                <a:lnTo>
                  <a:pt x="335784" y="720206"/>
                </a:lnTo>
                <a:lnTo>
                  <a:pt x="167538" y="720206"/>
                </a:lnTo>
                <a:lnTo>
                  <a:pt x="158318" y="719053"/>
                </a:lnTo>
                <a:lnTo>
                  <a:pt x="148572" y="715596"/>
                </a:lnTo>
                <a:lnTo>
                  <a:pt x="138298" y="709833"/>
                </a:lnTo>
                <a:lnTo>
                  <a:pt x="127498" y="701766"/>
                </a:lnTo>
                <a:lnTo>
                  <a:pt x="127498" y="596395"/>
                </a:lnTo>
                <a:lnTo>
                  <a:pt x="142249" y="467844"/>
                </a:lnTo>
                <a:lnTo>
                  <a:pt x="142249" y="413578"/>
                </a:lnTo>
                <a:lnTo>
                  <a:pt x="295425" y="413578"/>
                </a:lnTo>
                <a:lnTo>
                  <a:pt x="277117" y="400407"/>
                </a:lnTo>
                <a:lnTo>
                  <a:pt x="259490" y="389870"/>
                </a:lnTo>
                <a:lnTo>
                  <a:pt x="244741" y="383547"/>
                </a:lnTo>
                <a:lnTo>
                  <a:pt x="232868" y="381440"/>
                </a:lnTo>
                <a:lnTo>
                  <a:pt x="244261" y="376303"/>
                </a:lnTo>
                <a:lnTo>
                  <a:pt x="253679" y="371430"/>
                </a:lnTo>
                <a:lnTo>
                  <a:pt x="261120" y="366820"/>
                </a:lnTo>
                <a:lnTo>
                  <a:pt x="266586" y="362473"/>
                </a:lnTo>
                <a:lnTo>
                  <a:pt x="271204" y="358259"/>
                </a:lnTo>
                <a:lnTo>
                  <a:pt x="157001" y="358259"/>
                </a:lnTo>
                <a:lnTo>
                  <a:pt x="142249" y="356151"/>
                </a:lnTo>
                <a:lnTo>
                  <a:pt x="142161" y="273304"/>
                </a:lnTo>
                <a:lnTo>
                  <a:pt x="140405" y="260198"/>
                </a:lnTo>
                <a:lnTo>
                  <a:pt x="139088" y="249991"/>
                </a:lnTo>
                <a:lnTo>
                  <a:pt x="138298" y="243339"/>
                </a:lnTo>
                <a:lnTo>
                  <a:pt x="138035" y="240244"/>
                </a:lnTo>
                <a:lnTo>
                  <a:pt x="138035" y="172807"/>
                </a:lnTo>
                <a:lnTo>
                  <a:pt x="134610" y="143040"/>
                </a:lnTo>
                <a:lnTo>
                  <a:pt x="130586" y="109058"/>
                </a:lnTo>
                <a:lnTo>
                  <a:pt x="126971" y="82715"/>
                </a:lnTo>
                <a:lnTo>
                  <a:pt x="137442" y="70499"/>
                </a:lnTo>
                <a:lnTo>
                  <a:pt x="148835" y="61773"/>
                </a:lnTo>
                <a:lnTo>
                  <a:pt x="161150" y="56537"/>
                </a:lnTo>
                <a:lnTo>
                  <a:pt x="174387" y="54792"/>
                </a:lnTo>
                <a:lnTo>
                  <a:pt x="281307" y="54792"/>
                </a:lnTo>
                <a:lnTo>
                  <a:pt x="280109" y="52333"/>
                </a:lnTo>
                <a:lnTo>
                  <a:pt x="275543" y="44255"/>
                </a:lnTo>
                <a:lnTo>
                  <a:pt x="253385" y="27396"/>
                </a:lnTo>
                <a:lnTo>
                  <a:pt x="105370" y="27396"/>
                </a:lnTo>
                <a:lnTo>
                  <a:pt x="98290" y="16793"/>
                </a:lnTo>
                <a:lnTo>
                  <a:pt x="90223" y="8693"/>
                </a:lnTo>
                <a:lnTo>
                  <a:pt x="81168" y="3095"/>
                </a:lnTo>
                <a:lnTo>
                  <a:pt x="71124" y="0"/>
                </a:lnTo>
                <a:close/>
              </a:path>
              <a:path w="368934" h="809625">
                <a:moveTo>
                  <a:pt x="263425" y="777632"/>
                </a:moveTo>
                <a:lnTo>
                  <a:pt x="95887" y="777632"/>
                </a:lnTo>
                <a:lnTo>
                  <a:pt x="116236" y="786852"/>
                </a:lnTo>
                <a:lnTo>
                  <a:pt x="134610" y="793438"/>
                </a:lnTo>
                <a:lnTo>
                  <a:pt x="151008" y="797389"/>
                </a:lnTo>
                <a:lnTo>
                  <a:pt x="165431" y="798706"/>
                </a:lnTo>
                <a:lnTo>
                  <a:pt x="228653" y="798706"/>
                </a:lnTo>
                <a:lnTo>
                  <a:pt x="237346" y="793636"/>
                </a:lnTo>
                <a:lnTo>
                  <a:pt x="246039" y="788433"/>
                </a:lnTo>
                <a:lnTo>
                  <a:pt x="254732" y="783099"/>
                </a:lnTo>
                <a:lnTo>
                  <a:pt x="263425" y="777632"/>
                </a:lnTo>
                <a:close/>
              </a:path>
              <a:path w="368934" h="809625">
                <a:moveTo>
                  <a:pt x="295425" y="413578"/>
                </a:moveTo>
                <a:lnTo>
                  <a:pt x="142249" y="413578"/>
                </a:lnTo>
                <a:lnTo>
                  <a:pt x="152095" y="414335"/>
                </a:lnTo>
                <a:lnTo>
                  <a:pt x="163192" y="416607"/>
                </a:lnTo>
                <a:lnTo>
                  <a:pt x="203891" y="434520"/>
                </a:lnTo>
                <a:lnTo>
                  <a:pt x="217589" y="448350"/>
                </a:lnTo>
                <a:lnTo>
                  <a:pt x="228752" y="460303"/>
                </a:lnTo>
                <a:lnTo>
                  <a:pt x="238005" y="475615"/>
                </a:lnTo>
                <a:lnTo>
                  <a:pt x="245348" y="494285"/>
                </a:lnTo>
                <a:lnTo>
                  <a:pt x="250781" y="516314"/>
                </a:lnTo>
                <a:lnTo>
                  <a:pt x="250781" y="594288"/>
                </a:lnTo>
                <a:lnTo>
                  <a:pt x="238136" y="638731"/>
                </a:lnTo>
                <a:lnTo>
                  <a:pt x="212584" y="689852"/>
                </a:lnTo>
                <a:lnTo>
                  <a:pt x="183607" y="716833"/>
                </a:lnTo>
                <a:lnTo>
                  <a:pt x="167538" y="720206"/>
                </a:lnTo>
                <a:lnTo>
                  <a:pt x="335784" y="720206"/>
                </a:lnTo>
                <a:lnTo>
                  <a:pt x="347268" y="700646"/>
                </a:lnTo>
                <a:lnTo>
                  <a:pt x="359228" y="671472"/>
                </a:lnTo>
                <a:lnTo>
                  <a:pt x="366404" y="641639"/>
                </a:lnTo>
                <a:lnTo>
                  <a:pt x="368796" y="611147"/>
                </a:lnTo>
                <a:lnTo>
                  <a:pt x="366956" y="571963"/>
                </a:lnTo>
                <a:lnTo>
                  <a:pt x="352241" y="503472"/>
                </a:lnTo>
                <a:lnTo>
                  <a:pt x="331336" y="457241"/>
                </a:lnTo>
                <a:lnTo>
                  <a:pt x="297621" y="415159"/>
                </a:lnTo>
                <a:lnTo>
                  <a:pt x="295425" y="413578"/>
                </a:lnTo>
                <a:close/>
              </a:path>
              <a:path w="368934" h="809625">
                <a:moveTo>
                  <a:pt x="281307" y="54792"/>
                </a:moveTo>
                <a:lnTo>
                  <a:pt x="174387" y="54792"/>
                </a:lnTo>
                <a:lnTo>
                  <a:pt x="179305" y="61114"/>
                </a:lnTo>
                <a:lnTo>
                  <a:pt x="184924" y="66032"/>
                </a:lnTo>
                <a:lnTo>
                  <a:pt x="191247" y="69544"/>
                </a:lnTo>
                <a:lnTo>
                  <a:pt x="195659" y="76195"/>
                </a:lnTo>
                <a:lnTo>
                  <a:pt x="199940" y="82452"/>
                </a:lnTo>
                <a:lnTo>
                  <a:pt x="204089" y="88313"/>
                </a:lnTo>
                <a:lnTo>
                  <a:pt x="208106" y="93779"/>
                </a:lnTo>
                <a:lnTo>
                  <a:pt x="218017" y="109058"/>
                </a:lnTo>
                <a:lnTo>
                  <a:pt x="225097" y="123810"/>
                </a:lnTo>
                <a:lnTo>
                  <a:pt x="229345" y="138035"/>
                </a:lnTo>
                <a:lnTo>
                  <a:pt x="230761" y="151733"/>
                </a:lnTo>
                <a:lnTo>
                  <a:pt x="230761" y="254996"/>
                </a:lnTo>
                <a:lnTo>
                  <a:pt x="224438" y="295036"/>
                </a:lnTo>
                <a:lnTo>
                  <a:pt x="195198" y="342453"/>
                </a:lnTo>
                <a:lnTo>
                  <a:pt x="161216" y="358259"/>
                </a:lnTo>
                <a:lnTo>
                  <a:pt x="271204" y="358259"/>
                </a:lnTo>
                <a:lnTo>
                  <a:pt x="283182" y="347326"/>
                </a:lnTo>
                <a:lnTo>
                  <a:pt x="295036" y="335604"/>
                </a:lnTo>
                <a:lnTo>
                  <a:pt x="302149" y="327306"/>
                </a:lnTo>
                <a:lnTo>
                  <a:pt x="304520" y="322433"/>
                </a:lnTo>
                <a:lnTo>
                  <a:pt x="317428" y="306956"/>
                </a:lnTo>
                <a:lnTo>
                  <a:pt x="326648" y="288451"/>
                </a:lnTo>
                <a:lnTo>
                  <a:pt x="332179" y="266916"/>
                </a:lnTo>
                <a:lnTo>
                  <a:pt x="333949" y="243339"/>
                </a:lnTo>
                <a:lnTo>
                  <a:pt x="334023" y="210740"/>
                </a:lnTo>
                <a:lnTo>
                  <a:pt x="332048" y="175573"/>
                </a:lnTo>
                <a:lnTo>
                  <a:pt x="316242" y="115512"/>
                </a:lnTo>
                <a:lnTo>
                  <a:pt x="293983" y="76788"/>
                </a:lnTo>
                <a:lnTo>
                  <a:pt x="285553" y="64802"/>
                </a:lnTo>
                <a:lnTo>
                  <a:pt x="283446" y="59183"/>
                </a:lnTo>
                <a:lnTo>
                  <a:pt x="281307" y="54792"/>
                </a:lnTo>
                <a:close/>
              </a:path>
              <a:path w="368934" h="809625">
                <a:moveTo>
                  <a:pt x="191247" y="2107"/>
                </a:moveTo>
                <a:lnTo>
                  <a:pt x="187032" y="2107"/>
                </a:lnTo>
                <a:lnTo>
                  <a:pt x="169316" y="2634"/>
                </a:lnTo>
                <a:lnTo>
                  <a:pt x="128025" y="10537"/>
                </a:lnTo>
                <a:lnTo>
                  <a:pt x="105370" y="27396"/>
                </a:lnTo>
                <a:lnTo>
                  <a:pt x="253385" y="27396"/>
                </a:lnTo>
                <a:lnTo>
                  <a:pt x="251308" y="25815"/>
                </a:lnTo>
                <a:lnTo>
                  <a:pt x="229180" y="12644"/>
                </a:lnTo>
                <a:lnTo>
                  <a:pt x="209160" y="4741"/>
                </a:lnTo>
                <a:lnTo>
                  <a:pt x="191247" y="2107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93224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862" y="750427"/>
            <a:ext cx="201295" cy="830580"/>
          </a:xfrm>
          <a:custGeom>
            <a:avLst/>
            <a:gdLst/>
            <a:ahLst/>
            <a:cxnLst/>
            <a:rect l="l" t="t" r="r" b="b"/>
            <a:pathLst>
              <a:path w="201295" h="830580">
                <a:moveTo>
                  <a:pt x="193530" y="0"/>
                </a:moveTo>
                <a:lnTo>
                  <a:pt x="190720" y="0"/>
                </a:lnTo>
                <a:lnTo>
                  <a:pt x="179722" y="526"/>
                </a:lnTo>
                <a:lnTo>
                  <a:pt x="131712" y="8429"/>
                </a:lnTo>
                <a:lnTo>
                  <a:pt x="102209" y="35035"/>
                </a:lnTo>
                <a:lnTo>
                  <a:pt x="81135" y="75866"/>
                </a:lnTo>
                <a:lnTo>
                  <a:pt x="76854" y="81859"/>
                </a:lnTo>
                <a:lnTo>
                  <a:pt x="72968" y="88774"/>
                </a:lnTo>
                <a:lnTo>
                  <a:pt x="69478" y="96611"/>
                </a:lnTo>
                <a:lnTo>
                  <a:pt x="66383" y="105370"/>
                </a:lnTo>
                <a:lnTo>
                  <a:pt x="58085" y="125258"/>
                </a:lnTo>
                <a:lnTo>
                  <a:pt x="52158" y="140669"/>
                </a:lnTo>
                <a:lnTo>
                  <a:pt x="48602" y="151601"/>
                </a:lnTo>
                <a:lnTo>
                  <a:pt x="47416" y="158055"/>
                </a:lnTo>
                <a:lnTo>
                  <a:pt x="39118" y="199808"/>
                </a:lnTo>
                <a:lnTo>
                  <a:pt x="33191" y="231287"/>
                </a:lnTo>
                <a:lnTo>
                  <a:pt x="29635" y="252493"/>
                </a:lnTo>
                <a:lnTo>
                  <a:pt x="28449" y="263425"/>
                </a:lnTo>
                <a:lnTo>
                  <a:pt x="21304" y="285191"/>
                </a:lnTo>
                <a:lnTo>
                  <a:pt x="16200" y="308866"/>
                </a:lnTo>
                <a:lnTo>
                  <a:pt x="13134" y="334550"/>
                </a:lnTo>
                <a:lnTo>
                  <a:pt x="12117" y="361947"/>
                </a:lnTo>
                <a:lnTo>
                  <a:pt x="9582" y="371199"/>
                </a:lnTo>
                <a:lnTo>
                  <a:pt x="7771" y="378937"/>
                </a:lnTo>
                <a:lnTo>
                  <a:pt x="6684" y="385161"/>
                </a:lnTo>
                <a:lnTo>
                  <a:pt x="6322" y="389870"/>
                </a:lnTo>
                <a:lnTo>
                  <a:pt x="6322" y="438340"/>
                </a:lnTo>
                <a:lnTo>
                  <a:pt x="3556" y="457768"/>
                </a:lnTo>
                <a:lnTo>
                  <a:pt x="1580" y="475483"/>
                </a:lnTo>
                <a:lnTo>
                  <a:pt x="395" y="491486"/>
                </a:lnTo>
                <a:lnTo>
                  <a:pt x="0" y="505777"/>
                </a:lnTo>
                <a:lnTo>
                  <a:pt x="0" y="579536"/>
                </a:lnTo>
                <a:lnTo>
                  <a:pt x="921" y="633341"/>
                </a:lnTo>
                <a:lnTo>
                  <a:pt x="3687" y="675160"/>
                </a:lnTo>
                <a:lnTo>
                  <a:pt x="8297" y="704993"/>
                </a:lnTo>
                <a:lnTo>
                  <a:pt x="14751" y="722840"/>
                </a:lnTo>
                <a:lnTo>
                  <a:pt x="16332" y="742597"/>
                </a:lnTo>
                <a:lnTo>
                  <a:pt x="40040" y="792384"/>
                </a:lnTo>
                <a:lnTo>
                  <a:pt x="75339" y="816093"/>
                </a:lnTo>
                <a:lnTo>
                  <a:pt x="79389" y="822316"/>
                </a:lnTo>
                <a:lnTo>
                  <a:pt x="85218" y="826761"/>
                </a:lnTo>
                <a:lnTo>
                  <a:pt x="92824" y="829428"/>
                </a:lnTo>
                <a:lnTo>
                  <a:pt x="102209" y="830317"/>
                </a:lnTo>
                <a:lnTo>
                  <a:pt x="116961" y="830317"/>
                </a:lnTo>
                <a:lnTo>
                  <a:pt x="129407" y="828474"/>
                </a:lnTo>
                <a:lnTo>
                  <a:pt x="138825" y="822942"/>
                </a:lnTo>
                <a:lnTo>
                  <a:pt x="145213" y="813722"/>
                </a:lnTo>
                <a:lnTo>
                  <a:pt x="148586" y="800781"/>
                </a:lnTo>
                <a:lnTo>
                  <a:pt x="149976" y="797653"/>
                </a:lnTo>
                <a:lnTo>
                  <a:pt x="150679" y="794140"/>
                </a:lnTo>
                <a:lnTo>
                  <a:pt x="150679" y="790277"/>
                </a:lnTo>
                <a:lnTo>
                  <a:pt x="137582" y="748656"/>
                </a:lnTo>
                <a:lnTo>
                  <a:pt x="130809" y="721786"/>
                </a:lnTo>
                <a:lnTo>
                  <a:pt x="126745" y="684380"/>
                </a:lnTo>
                <a:lnTo>
                  <a:pt x="125390" y="636436"/>
                </a:lnTo>
                <a:lnTo>
                  <a:pt x="125390" y="406729"/>
                </a:lnTo>
                <a:lnTo>
                  <a:pt x="128200" y="401109"/>
                </a:lnTo>
                <a:lnTo>
                  <a:pt x="129605" y="395489"/>
                </a:lnTo>
                <a:lnTo>
                  <a:pt x="129605" y="389870"/>
                </a:lnTo>
                <a:lnTo>
                  <a:pt x="128902" y="387762"/>
                </a:lnTo>
                <a:lnTo>
                  <a:pt x="128024" y="385655"/>
                </a:lnTo>
                <a:lnTo>
                  <a:pt x="126971" y="383547"/>
                </a:lnTo>
                <a:lnTo>
                  <a:pt x="132076" y="354966"/>
                </a:lnTo>
                <a:lnTo>
                  <a:pt x="135994" y="334451"/>
                </a:lnTo>
                <a:lnTo>
                  <a:pt x="138661" y="322301"/>
                </a:lnTo>
                <a:lnTo>
                  <a:pt x="140142" y="318218"/>
                </a:lnTo>
                <a:lnTo>
                  <a:pt x="140866" y="289965"/>
                </a:lnTo>
                <a:lnTo>
                  <a:pt x="143040" y="263689"/>
                </a:lnTo>
                <a:lnTo>
                  <a:pt x="146662" y="239388"/>
                </a:lnTo>
                <a:lnTo>
                  <a:pt x="151733" y="217062"/>
                </a:lnTo>
                <a:lnTo>
                  <a:pt x="151733" y="209335"/>
                </a:lnTo>
                <a:lnTo>
                  <a:pt x="151030" y="201608"/>
                </a:lnTo>
                <a:lnTo>
                  <a:pt x="149625" y="193881"/>
                </a:lnTo>
                <a:lnTo>
                  <a:pt x="150490" y="184463"/>
                </a:lnTo>
                <a:lnTo>
                  <a:pt x="163463" y="122229"/>
                </a:lnTo>
                <a:lnTo>
                  <a:pt x="167192" y="115907"/>
                </a:lnTo>
                <a:lnTo>
                  <a:pt x="172715" y="93219"/>
                </a:lnTo>
                <a:lnTo>
                  <a:pt x="178104" y="75734"/>
                </a:lnTo>
                <a:lnTo>
                  <a:pt x="183359" y="63452"/>
                </a:lnTo>
                <a:lnTo>
                  <a:pt x="188481" y="56373"/>
                </a:lnTo>
                <a:lnTo>
                  <a:pt x="201257" y="21073"/>
                </a:lnTo>
                <a:lnTo>
                  <a:pt x="197042" y="7024"/>
                </a:lnTo>
                <a:lnTo>
                  <a:pt x="193530" y="0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8481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41968" y="1009638"/>
            <a:ext cx="387985" cy="586105"/>
          </a:xfrm>
          <a:custGeom>
            <a:avLst/>
            <a:gdLst/>
            <a:ahLst/>
            <a:cxnLst/>
            <a:rect l="l" t="t" r="r" b="b"/>
            <a:pathLst>
              <a:path w="387984" h="586105">
                <a:moveTo>
                  <a:pt x="378699" y="169119"/>
                </a:moveTo>
                <a:lnTo>
                  <a:pt x="251835" y="169119"/>
                </a:lnTo>
                <a:lnTo>
                  <a:pt x="254140" y="180117"/>
                </a:lnTo>
                <a:lnTo>
                  <a:pt x="255786" y="190456"/>
                </a:lnTo>
                <a:lnTo>
                  <a:pt x="256774" y="200137"/>
                </a:lnTo>
                <a:lnTo>
                  <a:pt x="257103" y="209160"/>
                </a:lnTo>
                <a:lnTo>
                  <a:pt x="256774" y="223944"/>
                </a:lnTo>
                <a:lnTo>
                  <a:pt x="255786" y="239322"/>
                </a:lnTo>
                <a:lnTo>
                  <a:pt x="254140" y="255292"/>
                </a:lnTo>
                <a:lnTo>
                  <a:pt x="251835" y="271855"/>
                </a:lnTo>
                <a:lnTo>
                  <a:pt x="248092" y="295827"/>
                </a:lnTo>
                <a:lnTo>
                  <a:pt x="245512" y="314530"/>
                </a:lnTo>
                <a:lnTo>
                  <a:pt x="243932" y="329150"/>
                </a:lnTo>
                <a:lnTo>
                  <a:pt x="243405" y="339292"/>
                </a:lnTo>
                <a:lnTo>
                  <a:pt x="242702" y="345965"/>
                </a:lnTo>
                <a:lnTo>
                  <a:pt x="241824" y="352463"/>
                </a:lnTo>
                <a:lnTo>
                  <a:pt x="240771" y="358785"/>
                </a:lnTo>
                <a:lnTo>
                  <a:pt x="241298" y="358785"/>
                </a:lnTo>
                <a:lnTo>
                  <a:pt x="240595" y="360542"/>
                </a:lnTo>
                <a:lnTo>
                  <a:pt x="240244" y="362473"/>
                </a:lnTo>
                <a:lnTo>
                  <a:pt x="240244" y="364581"/>
                </a:lnTo>
                <a:lnTo>
                  <a:pt x="250901" y="443477"/>
                </a:lnTo>
                <a:lnTo>
                  <a:pt x="252888" y="458690"/>
                </a:lnTo>
                <a:lnTo>
                  <a:pt x="269748" y="507160"/>
                </a:lnTo>
                <a:lnTo>
                  <a:pt x="295234" y="554642"/>
                </a:lnTo>
                <a:lnTo>
                  <a:pt x="328952" y="577824"/>
                </a:lnTo>
                <a:lnTo>
                  <a:pt x="351936" y="585859"/>
                </a:lnTo>
                <a:lnTo>
                  <a:pt x="358259" y="585859"/>
                </a:lnTo>
                <a:lnTo>
                  <a:pt x="369191" y="584278"/>
                </a:lnTo>
                <a:lnTo>
                  <a:pt x="377752" y="579536"/>
                </a:lnTo>
                <a:lnTo>
                  <a:pt x="383943" y="571634"/>
                </a:lnTo>
                <a:lnTo>
                  <a:pt x="387762" y="560570"/>
                </a:lnTo>
                <a:lnTo>
                  <a:pt x="386821" y="554642"/>
                </a:lnTo>
                <a:lnTo>
                  <a:pt x="384074" y="545027"/>
                </a:lnTo>
                <a:lnTo>
                  <a:pt x="379464" y="531527"/>
                </a:lnTo>
                <a:lnTo>
                  <a:pt x="373010" y="514207"/>
                </a:lnTo>
                <a:lnTo>
                  <a:pt x="367479" y="498138"/>
                </a:lnTo>
                <a:lnTo>
                  <a:pt x="363527" y="471005"/>
                </a:lnTo>
                <a:lnTo>
                  <a:pt x="361156" y="432808"/>
                </a:lnTo>
                <a:lnTo>
                  <a:pt x="360366" y="383548"/>
                </a:lnTo>
                <a:lnTo>
                  <a:pt x="360366" y="364581"/>
                </a:lnTo>
                <a:lnTo>
                  <a:pt x="362473" y="339292"/>
                </a:lnTo>
                <a:lnTo>
                  <a:pt x="364515" y="327438"/>
                </a:lnTo>
                <a:lnTo>
                  <a:pt x="366425" y="312949"/>
                </a:lnTo>
                <a:lnTo>
                  <a:pt x="368236" y="295432"/>
                </a:lnTo>
                <a:lnTo>
                  <a:pt x="369849" y="276070"/>
                </a:lnTo>
                <a:lnTo>
                  <a:pt x="369849" y="233922"/>
                </a:lnTo>
                <a:lnTo>
                  <a:pt x="370508" y="226216"/>
                </a:lnTo>
                <a:lnTo>
                  <a:pt x="372484" y="211004"/>
                </a:lnTo>
                <a:lnTo>
                  <a:pt x="375776" y="188283"/>
                </a:lnTo>
                <a:lnTo>
                  <a:pt x="378699" y="169119"/>
                </a:lnTo>
                <a:close/>
              </a:path>
              <a:path w="387984" h="586105">
                <a:moveTo>
                  <a:pt x="48882" y="0"/>
                </a:moveTo>
                <a:lnTo>
                  <a:pt x="17731" y="38526"/>
                </a:lnTo>
                <a:lnTo>
                  <a:pt x="4980" y="113338"/>
                </a:lnTo>
                <a:lnTo>
                  <a:pt x="0" y="164377"/>
                </a:lnTo>
                <a:lnTo>
                  <a:pt x="0" y="476273"/>
                </a:lnTo>
                <a:lnTo>
                  <a:pt x="4269" y="498138"/>
                </a:lnTo>
                <a:lnTo>
                  <a:pt x="7196" y="514207"/>
                </a:lnTo>
                <a:lnTo>
                  <a:pt x="8890" y="524875"/>
                </a:lnTo>
                <a:lnTo>
                  <a:pt x="9483" y="531066"/>
                </a:lnTo>
                <a:lnTo>
                  <a:pt x="16990" y="545818"/>
                </a:lnTo>
                <a:lnTo>
                  <a:pt x="27923" y="556355"/>
                </a:lnTo>
                <a:lnTo>
                  <a:pt x="42279" y="562677"/>
                </a:lnTo>
                <a:lnTo>
                  <a:pt x="60061" y="564784"/>
                </a:lnTo>
                <a:lnTo>
                  <a:pt x="76217" y="564784"/>
                </a:lnTo>
                <a:lnTo>
                  <a:pt x="83242" y="563380"/>
                </a:lnTo>
                <a:lnTo>
                  <a:pt x="83242" y="560570"/>
                </a:lnTo>
                <a:lnTo>
                  <a:pt x="90289" y="558199"/>
                </a:lnTo>
                <a:lnTo>
                  <a:pt x="97204" y="551086"/>
                </a:lnTo>
                <a:lnTo>
                  <a:pt x="103987" y="539232"/>
                </a:lnTo>
                <a:lnTo>
                  <a:pt x="110638" y="522636"/>
                </a:lnTo>
                <a:lnTo>
                  <a:pt x="118936" y="500838"/>
                </a:lnTo>
                <a:lnTo>
                  <a:pt x="125917" y="484440"/>
                </a:lnTo>
                <a:lnTo>
                  <a:pt x="131581" y="473442"/>
                </a:lnTo>
                <a:lnTo>
                  <a:pt x="135927" y="467844"/>
                </a:lnTo>
                <a:lnTo>
                  <a:pt x="143567" y="443477"/>
                </a:lnTo>
                <a:lnTo>
                  <a:pt x="151733" y="420954"/>
                </a:lnTo>
                <a:lnTo>
                  <a:pt x="160426" y="400275"/>
                </a:lnTo>
                <a:lnTo>
                  <a:pt x="169646" y="381440"/>
                </a:lnTo>
                <a:lnTo>
                  <a:pt x="171778" y="373537"/>
                </a:lnTo>
                <a:lnTo>
                  <a:pt x="108004" y="373537"/>
                </a:lnTo>
                <a:lnTo>
                  <a:pt x="116993" y="325067"/>
                </a:lnTo>
                <a:lnTo>
                  <a:pt x="123414" y="279231"/>
                </a:lnTo>
                <a:lnTo>
                  <a:pt x="127267" y="236029"/>
                </a:lnTo>
                <a:lnTo>
                  <a:pt x="128551" y="195462"/>
                </a:lnTo>
                <a:lnTo>
                  <a:pt x="128319" y="164377"/>
                </a:lnTo>
                <a:lnTo>
                  <a:pt x="128221" y="158055"/>
                </a:lnTo>
                <a:lnTo>
                  <a:pt x="127498" y="135005"/>
                </a:lnTo>
                <a:lnTo>
                  <a:pt x="126181" y="119891"/>
                </a:lnTo>
                <a:lnTo>
                  <a:pt x="124337" y="114853"/>
                </a:lnTo>
                <a:lnTo>
                  <a:pt x="122931" y="88511"/>
                </a:lnTo>
                <a:lnTo>
                  <a:pt x="111783" y="39579"/>
                </a:lnTo>
                <a:lnTo>
                  <a:pt x="81828" y="4214"/>
                </a:lnTo>
                <a:lnTo>
                  <a:pt x="66949" y="1053"/>
                </a:lnTo>
                <a:lnTo>
                  <a:pt x="48882" y="0"/>
                </a:lnTo>
                <a:close/>
              </a:path>
              <a:path w="387984" h="586105">
                <a:moveTo>
                  <a:pt x="329809" y="12644"/>
                </a:moveTo>
                <a:lnTo>
                  <a:pt x="317164" y="12644"/>
                </a:lnTo>
                <a:lnTo>
                  <a:pt x="295102" y="14488"/>
                </a:lnTo>
                <a:lnTo>
                  <a:pt x="259276" y="29240"/>
                </a:lnTo>
                <a:lnTo>
                  <a:pt x="232605" y="59797"/>
                </a:lnTo>
                <a:lnTo>
                  <a:pt x="203364" y="109585"/>
                </a:lnTo>
                <a:lnTo>
                  <a:pt x="197832" y="123744"/>
                </a:lnTo>
                <a:lnTo>
                  <a:pt x="192827" y="135137"/>
                </a:lnTo>
                <a:lnTo>
                  <a:pt x="188349" y="143764"/>
                </a:lnTo>
                <a:lnTo>
                  <a:pt x="184398" y="149625"/>
                </a:lnTo>
                <a:lnTo>
                  <a:pt x="167538" y="194111"/>
                </a:lnTo>
                <a:lnTo>
                  <a:pt x="150679" y="242746"/>
                </a:lnTo>
                <a:lnTo>
                  <a:pt x="133732" y="295827"/>
                </a:lnTo>
                <a:lnTo>
                  <a:pt x="116961" y="352463"/>
                </a:lnTo>
                <a:lnTo>
                  <a:pt x="108004" y="373537"/>
                </a:lnTo>
                <a:lnTo>
                  <a:pt x="171778" y="373537"/>
                </a:lnTo>
                <a:lnTo>
                  <a:pt x="205472" y="248674"/>
                </a:lnTo>
                <a:lnTo>
                  <a:pt x="219828" y="215646"/>
                </a:lnTo>
                <a:lnTo>
                  <a:pt x="232341" y="191378"/>
                </a:lnTo>
                <a:lnTo>
                  <a:pt x="243010" y="175869"/>
                </a:lnTo>
                <a:lnTo>
                  <a:pt x="251835" y="169119"/>
                </a:lnTo>
                <a:lnTo>
                  <a:pt x="378699" y="169119"/>
                </a:lnTo>
                <a:lnTo>
                  <a:pt x="380386" y="158055"/>
                </a:lnTo>
                <a:lnTo>
                  <a:pt x="380386" y="100101"/>
                </a:lnTo>
                <a:lnTo>
                  <a:pt x="378279" y="93779"/>
                </a:lnTo>
                <a:lnTo>
                  <a:pt x="374117" y="88576"/>
                </a:lnTo>
                <a:lnTo>
                  <a:pt x="374064" y="57602"/>
                </a:lnTo>
                <a:lnTo>
                  <a:pt x="351936" y="20547"/>
                </a:lnTo>
                <a:lnTo>
                  <a:pt x="341399" y="14620"/>
                </a:lnTo>
                <a:lnTo>
                  <a:pt x="329809" y="12644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02651" y="1018067"/>
            <a:ext cx="303530" cy="563245"/>
          </a:xfrm>
          <a:custGeom>
            <a:avLst/>
            <a:gdLst/>
            <a:ahLst/>
            <a:cxnLst/>
            <a:rect l="l" t="t" r="r" b="b"/>
            <a:pathLst>
              <a:path w="303529" h="563244">
                <a:moveTo>
                  <a:pt x="193881" y="0"/>
                </a:moveTo>
                <a:lnTo>
                  <a:pt x="178427" y="0"/>
                </a:lnTo>
                <a:lnTo>
                  <a:pt x="170699" y="1405"/>
                </a:lnTo>
                <a:lnTo>
                  <a:pt x="170699" y="4214"/>
                </a:lnTo>
                <a:lnTo>
                  <a:pt x="149494" y="8627"/>
                </a:lnTo>
                <a:lnTo>
                  <a:pt x="100101" y="27396"/>
                </a:lnTo>
                <a:lnTo>
                  <a:pt x="53738" y="88511"/>
                </a:lnTo>
                <a:lnTo>
                  <a:pt x="33455" y="140076"/>
                </a:lnTo>
                <a:lnTo>
                  <a:pt x="18966" y="181500"/>
                </a:lnTo>
                <a:lnTo>
                  <a:pt x="7375" y="233922"/>
                </a:lnTo>
                <a:lnTo>
                  <a:pt x="7375" y="261318"/>
                </a:lnTo>
                <a:lnTo>
                  <a:pt x="4148" y="275543"/>
                </a:lnTo>
                <a:lnTo>
                  <a:pt x="1844" y="296090"/>
                </a:lnTo>
                <a:lnTo>
                  <a:pt x="461" y="322960"/>
                </a:lnTo>
                <a:lnTo>
                  <a:pt x="0" y="356151"/>
                </a:lnTo>
                <a:lnTo>
                  <a:pt x="1310" y="388026"/>
                </a:lnTo>
                <a:lnTo>
                  <a:pt x="11793" y="453355"/>
                </a:lnTo>
                <a:lnTo>
                  <a:pt x="37803" y="520002"/>
                </a:lnTo>
                <a:lnTo>
                  <a:pt x="84450" y="557935"/>
                </a:lnTo>
                <a:lnTo>
                  <a:pt x="114261" y="562677"/>
                </a:lnTo>
                <a:lnTo>
                  <a:pt x="154087" y="562677"/>
                </a:lnTo>
                <a:lnTo>
                  <a:pt x="208929" y="548979"/>
                </a:lnTo>
                <a:lnTo>
                  <a:pt x="250859" y="520529"/>
                </a:lnTo>
                <a:lnTo>
                  <a:pt x="273481" y="493133"/>
                </a:lnTo>
                <a:lnTo>
                  <a:pt x="189666" y="493133"/>
                </a:lnTo>
                <a:lnTo>
                  <a:pt x="169382" y="489313"/>
                </a:lnTo>
                <a:lnTo>
                  <a:pt x="154894" y="484176"/>
                </a:lnTo>
                <a:lnTo>
                  <a:pt x="146201" y="477722"/>
                </a:lnTo>
                <a:lnTo>
                  <a:pt x="143303" y="469951"/>
                </a:lnTo>
                <a:lnTo>
                  <a:pt x="136322" y="454146"/>
                </a:lnTo>
                <a:lnTo>
                  <a:pt x="130132" y="435179"/>
                </a:lnTo>
                <a:lnTo>
                  <a:pt x="124732" y="413051"/>
                </a:lnTo>
                <a:lnTo>
                  <a:pt x="120170" y="388026"/>
                </a:lnTo>
                <a:lnTo>
                  <a:pt x="120122" y="364581"/>
                </a:lnTo>
                <a:lnTo>
                  <a:pt x="120385" y="348907"/>
                </a:lnTo>
                <a:lnTo>
                  <a:pt x="121175" y="337711"/>
                </a:lnTo>
                <a:lnTo>
                  <a:pt x="122492" y="330994"/>
                </a:lnTo>
                <a:lnTo>
                  <a:pt x="124336" y="328755"/>
                </a:lnTo>
                <a:lnTo>
                  <a:pt x="127695" y="287199"/>
                </a:lnTo>
                <a:lnTo>
                  <a:pt x="130922" y="255786"/>
                </a:lnTo>
                <a:lnTo>
                  <a:pt x="134017" y="234514"/>
                </a:lnTo>
                <a:lnTo>
                  <a:pt x="136981" y="223385"/>
                </a:lnTo>
                <a:lnTo>
                  <a:pt x="140142" y="183476"/>
                </a:lnTo>
                <a:lnTo>
                  <a:pt x="149625" y="141723"/>
                </a:lnTo>
                <a:lnTo>
                  <a:pt x="165431" y="98126"/>
                </a:lnTo>
                <a:lnTo>
                  <a:pt x="187559" y="52685"/>
                </a:lnTo>
                <a:lnTo>
                  <a:pt x="282561" y="52685"/>
                </a:lnTo>
                <a:lnTo>
                  <a:pt x="278177" y="38987"/>
                </a:lnTo>
                <a:lnTo>
                  <a:pt x="271855" y="27132"/>
                </a:lnTo>
                <a:lnTo>
                  <a:pt x="265533" y="23181"/>
                </a:lnTo>
                <a:lnTo>
                  <a:pt x="256313" y="13039"/>
                </a:lnTo>
                <a:lnTo>
                  <a:pt x="241298" y="5795"/>
                </a:lnTo>
                <a:lnTo>
                  <a:pt x="220487" y="1448"/>
                </a:lnTo>
                <a:lnTo>
                  <a:pt x="193881" y="0"/>
                </a:lnTo>
                <a:close/>
              </a:path>
              <a:path w="303529" h="563244">
                <a:moveTo>
                  <a:pt x="288714" y="421481"/>
                </a:moveTo>
                <a:lnTo>
                  <a:pt x="285553" y="421481"/>
                </a:lnTo>
                <a:lnTo>
                  <a:pt x="273699" y="423852"/>
                </a:lnTo>
                <a:lnTo>
                  <a:pt x="260791" y="430964"/>
                </a:lnTo>
                <a:lnTo>
                  <a:pt x="246830" y="442818"/>
                </a:lnTo>
                <a:lnTo>
                  <a:pt x="231814" y="459414"/>
                </a:lnTo>
                <a:lnTo>
                  <a:pt x="223648" y="471202"/>
                </a:lnTo>
                <a:lnTo>
                  <a:pt x="213901" y="480752"/>
                </a:lnTo>
                <a:lnTo>
                  <a:pt x="202574" y="488062"/>
                </a:lnTo>
                <a:lnTo>
                  <a:pt x="189666" y="493133"/>
                </a:lnTo>
                <a:lnTo>
                  <a:pt x="273481" y="493133"/>
                </a:lnTo>
                <a:lnTo>
                  <a:pt x="282894" y="480291"/>
                </a:lnTo>
                <a:lnTo>
                  <a:pt x="294030" y="462312"/>
                </a:lnTo>
                <a:lnTo>
                  <a:pt x="300712" y="447626"/>
                </a:lnTo>
                <a:lnTo>
                  <a:pt x="302939" y="436233"/>
                </a:lnTo>
                <a:lnTo>
                  <a:pt x="302939" y="429910"/>
                </a:lnTo>
                <a:lnTo>
                  <a:pt x="300305" y="425520"/>
                </a:lnTo>
                <a:lnTo>
                  <a:pt x="295036" y="423061"/>
                </a:lnTo>
                <a:lnTo>
                  <a:pt x="291875" y="422008"/>
                </a:lnTo>
                <a:lnTo>
                  <a:pt x="288714" y="421481"/>
                </a:lnTo>
                <a:close/>
              </a:path>
              <a:path w="303529" h="563244">
                <a:moveTo>
                  <a:pt x="282561" y="52685"/>
                </a:moveTo>
                <a:lnTo>
                  <a:pt x="208633" y="52685"/>
                </a:lnTo>
                <a:lnTo>
                  <a:pt x="214252" y="63573"/>
                </a:lnTo>
                <a:lnTo>
                  <a:pt x="217062" y="70598"/>
                </a:lnTo>
                <a:lnTo>
                  <a:pt x="217062" y="123985"/>
                </a:lnTo>
                <a:lnTo>
                  <a:pt x="217414" y="127322"/>
                </a:lnTo>
                <a:lnTo>
                  <a:pt x="218116" y="130132"/>
                </a:lnTo>
                <a:lnTo>
                  <a:pt x="218116" y="134874"/>
                </a:lnTo>
                <a:lnTo>
                  <a:pt x="219170" y="153906"/>
                </a:lnTo>
                <a:lnTo>
                  <a:pt x="222331" y="168329"/>
                </a:lnTo>
                <a:lnTo>
                  <a:pt x="227599" y="178141"/>
                </a:lnTo>
                <a:lnTo>
                  <a:pt x="234975" y="183344"/>
                </a:lnTo>
                <a:lnTo>
                  <a:pt x="251835" y="183344"/>
                </a:lnTo>
                <a:lnTo>
                  <a:pt x="278770" y="154268"/>
                </a:lnTo>
                <a:lnTo>
                  <a:pt x="289175" y="112449"/>
                </a:lnTo>
                <a:lnTo>
                  <a:pt x="290822" y="101155"/>
                </a:lnTo>
                <a:lnTo>
                  <a:pt x="290822" y="86403"/>
                </a:lnTo>
                <a:lnTo>
                  <a:pt x="284499" y="58743"/>
                </a:lnTo>
                <a:lnTo>
                  <a:pt x="282561" y="52685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64236" y="832089"/>
            <a:ext cx="181610" cy="778510"/>
          </a:xfrm>
          <a:custGeom>
            <a:avLst/>
            <a:gdLst/>
            <a:ahLst/>
            <a:cxnLst/>
            <a:rect l="l" t="t" r="r" b="b"/>
            <a:pathLst>
              <a:path w="181609" h="778510">
                <a:moveTo>
                  <a:pt x="111165" y="0"/>
                </a:moveTo>
                <a:lnTo>
                  <a:pt x="60939" y="0"/>
                </a:lnTo>
                <a:lnTo>
                  <a:pt x="56021" y="702"/>
                </a:lnTo>
                <a:lnTo>
                  <a:pt x="54265" y="2107"/>
                </a:lnTo>
                <a:lnTo>
                  <a:pt x="33059" y="12842"/>
                </a:lnTo>
                <a:lnTo>
                  <a:pt x="17912" y="25552"/>
                </a:lnTo>
                <a:lnTo>
                  <a:pt x="8824" y="40238"/>
                </a:lnTo>
                <a:lnTo>
                  <a:pt x="5795" y="56899"/>
                </a:lnTo>
                <a:lnTo>
                  <a:pt x="5795" y="61114"/>
                </a:lnTo>
                <a:lnTo>
                  <a:pt x="11063" y="100628"/>
                </a:lnTo>
                <a:lnTo>
                  <a:pt x="40633" y="140010"/>
                </a:lnTo>
                <a:lnTo>
                  <a:pt x="79554" y="153840"/>
                </a:lnTo>
                <a:lnTo>
                  <a:pt x="98521" y="153182"/>
                </a:lnTo>
                <a:lnTo>
                  <a:pt x="136454" y="143303"/>
                </a:lnTo>
                <a:lnTo>
                  <a:pt x="160162" y="112219"/>
                </a:lnTo>
                <a:lnTo>
                  <a:pt x="168065" y="86403"/>
                </a:lnTo>
                <a:lnTo>
                  <a:pt x="168065" y="56899"/>
                </a:lnTo>
                <a:lnTo>
                  <a:pt x="167143" y="48470"/>
                </a:lnTo>
                <a:lnTo>
                  <a:pt x="164377" y="41094"/>
                </a:lnTo>
                <a:lnTo>
                  <a:pt x="159767" y="34772"/>
                </a:lnTo>
                <a:lnTo>
                  <a:pt x="153313" y="29503"/>
                </a:lnTo>
                <a:lnTo>
                  <a:pt x="145147" y="16595"/>
                </a:lnTo>
                <a:lnTo>
                  <a:pt x="135400" y="7375"/>
                </a:lnTo>
                <a:lnTo>
                  <a:pt x="124073" y="1843"/>
                </a:lnTo>
                <a:lnTo>
                  <a:pt x="111165" y="0"/>
                </a:lnTo>
                <a:close/>
              </a:path>
              <a:path w="181609" h="778510">
                <a:moveTo>
                  <a:pt x="90618" y="209686"/>
                </a:moveTo>
                <a:lnTo>
                  <a:pt x="65955" y="212751"/>
                </a:lnTo>
                <a:lnTo>
                  <a:pt x="48338" y="215441"/>
                </a:lnTo>
                <a:lnTo>
                  <a:pt x="37768" y="217756"/>
                </a:lnTo>
                <a:lnTo>
                  <a:pt x="34245" y="219697"/>
                </a:lnTo>
                <a:lnTo>
                  <a:pt x="22885" y="223582"/>
                </a:lnTo>
                <a:lnTo>
                  <a:pt x="13566" y="235239"/>
                </a:lnTo>
                <a:lnTo>
                  <a:pt x="6289" y="254666"/>
                </a:lnTo>
                <a:lnTo>
                  <a:pt x="1053" y="281865"/>
                </a:lnTo>
                <a:lnTo>
                  <a:pt x="930" y="297103"/>
                </a:lnTo>
                <a:lnTo>
                  <a:pt x="702" y="301885"/>
                </a:lnTo>
                <a:lnTo>
                  <a:pt x="526" y="309613"/>
                </a:lnTo>
                <a:lnTo>
                  <a:pt x="493" y="350487"/>
                </a:lnTo>
                <a:lnTo>
                  <a:pt x="0" y="380913"/>
                </a:lnTo>
                <a:lnTo>
                  <a:pt x="44" y="445342"/>
                </a:lnTo>
                <a:lnTo>
                  <a:pt x="3713" y="506304"/>
                </a:lnTo>
                <a:lnTo>
                  <a:pt x="7761" y="556355"/>
                </a:lnTo>
                <a:lnTo>
                  <a:pt x="13890" y="600610"/>
                </a:lnTo>
                <a:lnTo>
                  <a:pt x="26612" y="657774"/>
                </a:lnTo>
                <a:lnTo>
                  <a:pt x="39133" y="694653"/>
                </a:lnTo>
                <a:lnTo>
                  <a:pt x="60450" y="734793"/>
                </a:lnTo>
                <a:lnTo>
                  <a:pt x="108146" y="770882"/>
                </a:lnTo>
                <a:lnTo>
                  <a:pt x="139088" y="778159"/>
                </a:lnTo>
                <a:lnTo>
                  <a:pt x="154565" y="776315"/>
                </a:lnTo>
                <a:lnTo>
                  <a:pt x="166748" y="770783"/>
                </a:lnTo>
                <a:lnTo>
                  <a:pt x="175639" y="761563"/>
                </a:lnTo>
                <a:lnTo>
                  <a:pt x="181236" y="748655"/>
                </a:lnTo>
                <a:lnTo>
                  <a:pt x="181236" y="743387"/>
                </a:lnTo>
                <a:lnTo>
                  <a:pt x="179129" y="737767"/>
                </a:lnTo>
                <a:lnTo>
                  <a:pt x="174914" y="731796"/>
                </a:lnTo>
                <a:lnTo>
                  <a:pt x="163675" y="723718"/>
                </a:lnTo>
                <a:lnTo>
                  <a:pt x="158055" y="718801"/>
                </a:lnTo>
                <a:lnTo>
                  <a:pt x="158055" y="717044"/>
                </a:lnTo>
                <a:lnTo>
                  <a:pt x="149757" y="686553"/>
                </a:lnTo>
                <a:lnTo>
                  <a:pt x="143830" y="660935"/>
                </a:lnTo>
                <a:lnTo>
                  <a:pt x="140274" y="640190"/>
                </a:lnTo>
                <a:lnTo>
                  <a:pt x="139088" y="624319"/>
                </a:lnTo>
                <a:lnTo>
                  <a:pt x="137681" y="612333"/>
                </a:lnTo>
                <a:lnTo>
                  <a:pt x="135828" y="601664"/>
                </a:lnTo>
                <a:lnTo>
                  <a:pt x="133532" y="592312"/>
                </a:lnTo>
                <a:lnTo>
                  <a:pt x="130790" y="584278"/>
                </a:lnTo>
                <a:lnTo>
                  <a:pt x="129605" y="575848"/>
                </a:lnTo>
                <a:lnTo>
                  <a:pt x="129704" y="535347"/>
                </a:lnTo>
                <a:lnTo>
                  <a:pt x="130000" y="525534"/>
                </a:lnTo>
                <a:lnTo>
                  <a:pt x="130494" y="515853"/>
                </a:lnTo>
                <a:lnTo>
                  <a:pt x="131186" y="506304"/>
                </a:lnTo>
                <a:lnTo>
                  <a:pt x="131186" y="461966"/>
                </a:lnTo>
                <a:lnTo>
                  <a:pt x="134140" y="413677"/>
                </a:lnTo>
                <a:lnTo>
                  <a:pt x="143590" y="364133"/>
                </a:lnTo>
                <a:lnTo>
                  <a:pt x="148699" y="330288"/>
                </a:lnTo>
                <a:lnTo>
                  <a:pt x="151765" y="297103"/>
                </a:lnTo>
                <a:lnTo>
                  <a:pt x="152786" y="264578"/>
                </a:lnTo>
                <a:lnTo>
                  <a:pt x="152204" y="259794"/>
                </a:lnTo>
                <a:lnTo>
                  <a:pt x="134718" y="224235"/>
                </a:lnTo>
                <a:lnTo>
                  <a:pt x="108297" y="211303"/>
                </a:lnTo>
                <a:lnTo>
                  <a:pt x="90618" y="209686"/>
                </a:lnTo>
                <a:close/>
              </a:path>
            </a:pathLst>
          </a:custGeom>
          <a:solidFill>
            <a:srgbClr val="1B4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47888" y="4777740"/>
            <a:ext cx="944879" cy="978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42960" y="4974335"/>
            <a:ext cx="554735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70419" y="4806696"/>
            <a:ext cx="1118615" cy="1021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3864" y="4922520"/>
            <a:ext cx="871727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0163" y="2586227"/>
            <a:ext cx="5094732" cy="4271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94092" y="4480559"/>
            <a:ext cx="1363979" cy="1973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77262" y="4981041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944"/>
                </a:lnTo>
              </a:path>
            </a:pathLst>
          </a:custGeom>
          <a:ln w="1954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6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20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1" y="1067424"/>
            <a:ext cx="756854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0757" y="1051849"/>
            <a:ext cx="1581722" cy="453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0321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0203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27377" y="196322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5002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5002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704" y="1823010"/>
            <a:ext cx="1163455" cy="31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259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917" y="1902258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1576" y="1902258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3128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2918" y="1902258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210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1382" y="1903843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664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8000" y="1902258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2805" y="1823010"/>
            <a:ext cx="1106248" cy="245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6751" y="1900673"/>
            <a:ext cx="148986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3934" y="1823010"/>
            <a:ext cx="1382497" cy="3138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1096" y="1823010"/>
            <a:ext cx="129863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6826" y="1902258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4569" y="1902258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7732" y="1902258"/>
            <a:ext cx="148352" cy="234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0525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5922" y="1823010"/>
            <a:ext cx="129863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6090" y="1902258"/>
            <a:ext cx="153741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2418" y="1902258"/>
            <a:ext cx="239962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77907" y="1902258"/>
            <a:ext cx="140315" cy="234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103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32410" y="1823010"/>
            <a:ext cx="139105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0797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2923" y="2281697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8205" y="2235099"/>
            <a:ext cx="208263" cy="2130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8214" y="2283282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5957" y="2283282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718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8510" y="2283282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06170" y="2283282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29162" y="2204034"/>
            <a:ext cx="161348" cy="244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5395" y="2283282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74124" y="2204034"/>
            <a:ext cx="1373494" cy="3138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7947" y="2281697"/>
            <a:ext cx="302093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1241" y="2204034"/>
            <a:ext cx="1463171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7340" y="2283282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8415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3946" y="2283282"/>
            <a:ext cx="150487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8669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8375" y="228328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1973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03294" y="2283282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90953" y="228328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22504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2295" y="2283282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71481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758" y="2284867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93978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2433" y="2204034"/>
            <a:ext cx="982001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71984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3154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01368" y="2283282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74848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093" y="2709953"/>
            <a:ext cx="174662" cy="2472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6861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48357" y="2792371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0776" y="2711538"/>
            <a:ext cx="326343" cy="245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16640" y="2711538"/>
            <a:ext cx="161348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08896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4196" y="2751532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3692" y="2789201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28308" y="2790786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36793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08834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81480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0149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17923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14660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66013" y="2790786"/>
            <a:ext cx="154058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53704" y="2790786"/>
            <a:ext cx="102705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85160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54983" y="2790786"/>
            <a:ext cx="150487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16470" y="2711538"/>
            <a:ext cx="85370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81805" y="2711538"/>
            <a:ext cx="2136283" cy="3138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25612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4281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60071" y="2790786"/>
            <a:ext cx="138842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35145" y="2790786"/>
            <a:ext cx="140315" cy="2345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0491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0417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63771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04262" y="2789201"/>
            <a:ext cx="148986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0349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4844" y="2790786"/>
            <a:ext cx="154058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56482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16077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85899" y="2790786"/>
            <a:ext cx="244951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59379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6093" y="3219042"/>
            <a:ext cx="735928" cy="31350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6052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1874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99597" y="3299875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3102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00844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80030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39307" y="3301460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4604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65957" y="3299875"/>
            <a:ext cx="154058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40968" y="3429208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88274" y="3299875"/>
            <a:ext cx="120456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36309" y="3231722"/>
            <a:ext cx="148986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11130" y="3301460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8642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30172" y="3298290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14788" y="3299875"/>
            <a:ext cx="102705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44026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16067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300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54499" y="3301460"/>
            <a:ext cx="129966" cy="161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2979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73540" y="3298290"/>
            <a:ext cx="147718" cy="1680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36886" y="3220627"/>
            <a:ext cx="150487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1999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84975" y="3298290"/>
            <a:ext cx="134721" cy="2361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29035" y="3220627"/>
            <a:ext cx="1035002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86397" y="3220627"/>
            <a:ext cx="1117840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97718" y="3251692"/>
            <a:ext cx="1052984" cy="2827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01579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5895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30996" y="3299875"/>
            <a:ext cx="244951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04476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67155" y="4030979"/>
            <a:ext cx="1565147" cy="1185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4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19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0" y="1067424"/>
            <a:ext cx="1027241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9426" y="1067424"/>
            <a:ext cx="1081176" cy="34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595" y="1160876"/>
            <a:ext cx="590644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2814" y="1163101"/>
            <a:ext cx="910738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006" y="1160876"/>
            <a:ext cx="459589" cy="24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7494" y="1051849"/>
            <a:ext cx="715869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6409" y="1823010"/>
            <a:ext cx="1187325" cy="245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4776" y="1902258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246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528" y="1900673"/>
            <a:ext cx="263293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4071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377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9412" y="1900673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4694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2315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8695" y="1902258"/>
            <a:ext cx="244951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992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5718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96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1752" y="1902258"/>
            <a:ext cx="15374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7518" y="1823010"/>
            <a:ext cx="129863" cy="244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8487" y="1902258"/>
            <a:ext cx="910179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8123" y="1902258"/>
            <a:ext cx="15374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6353" y="1823010"/>
            <a:ext cx="1174423" cy="3119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9044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7079" y="1900673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2445" y="1902258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5234" y="1902258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68449" y="1902258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210" y="1902258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1033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0391" y="1902258"/>
            <a:ext cx="138842" cy="234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1979" y="1902258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0667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6726" y="1902258"/>
            <a:ext cx="138842" cy="234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724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16150" y="1900673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2922" y="2215129"/>
            <a:ext cx="148986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8045" y="2235099"/>
            <a:ext cx="208136" cy="21301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2493" y="2215129"/>
            <a:ext cx="153741" cy="2329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2736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0513" y="2281697"/>
            <a:ext cx="411054" cy="1680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8322" y="2283282"/>
            <a:ext cx="120456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2950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85946" y="2204034"/>
            <a:ext cx="1137398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7357" y="2204034"/>
            <a:ext cx="139105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6228" y="2215129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0529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6335" y="2283282"/>
            <a:ext cx="140315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5926" y="2281697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4521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8266" y="2281697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52882" y="228328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2120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54129" y="2283282"/>
            <a:ext cx="24495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1096" y="221512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92593" y="2284867"/>
            <a:ext cx="129966" cy="1616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8925" y="2283282"/>
            <a:ext cx="139476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781" y="2283282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8472" y="228328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91338" y="2204034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5844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55551" y="228328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81302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9405" y="2711538"/>
            <a:ext cx="320795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47183" y="2790786"/>
            <a:ext cx="150487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3347" y="2711538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5602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9834" y="2711538"/>
            <a:ext cx="2175452" cy="3138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44427" y="2789201"/>
            <a:ext cx="14898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65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95009" y="2790786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82784" y="2790786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1120" y="2711538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02873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64686" y="2790786"/>
            <a:ext cx="120456" cy="2326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19379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5283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49028" y="2789201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3644" y="279078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7714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20891" y="2789201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82685" y="2711538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58214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30171" y="2790786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29464" y="2790786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7155" y="2790786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40369" y="2790786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21403" y="2711538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07636" y="2790786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72737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44164" y="2711538"/>
            <a:ext cx="295840" cy="2456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77017" y="2790786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47126" y="29201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2922" y="3222212"/>
            <a:ext cx="156911" cy="2409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65895" y="3299875"/>
            <a:ext cx="150487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1592" y="3220627"/>
            <a:ext cx="1110866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38873" y="3220627"/>
            <a:ext cx="837049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70069" y="3298290"/>
            <a:ext cx="302093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80130" y="3220627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7241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33882" y="3301460"/>
            <a:ext cx="129966" cy="16166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73948" y="3220627"/>
            <a:ext cx="835392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5549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06847" y="3299875"/>
            <a:ext cx="154058" cy="1648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94507" y="3299875"/>
            <a:ext cx="102705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26059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64109" y="3220627"/>
            <a:ext cx="1455246" cy="2440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41102" y="3220627"/>
            <a:ext cx="139105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10006" y="3231722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09234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60239" y="3299875"/>
            <a:ext cx="140315" cy="23457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29734" y="3298290"/>
            <a:ext cx="147718" cy="1680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14466" y="3299875"/>
            <a:ext cx="244951" cy="1648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9140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52898" y="3301460"/>
            <a:ext cx="129966" cy="16166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9365" y="3601652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35095" y="368090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18665" y="3680900"/>
            <a:ext cx="14835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97766" y="368090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99404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58999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96446" y="3679315"/>
            <a:ext cx="148986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95676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53452" y="3680900"/>
            <a:ext cx="24495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24396" y="3680900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26067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85661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48743" y="3601652"/>
            <a:ext cx="161348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43217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12956" y="368090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38675" y="380864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906" y="1049624"/>
            <a:ext cx="498216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6020" y="1051849"/>
            <a:ext cx="824095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6411" y="1067424"/>
            <a:ext cx="1027241" cy="339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9427" y="1067424"/>
            <a:ext cx="1081176" cy="34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596" y="1160876"/>
            <a:ext cx="590644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2816" y="1163101"/>
            <a:ext cx="910738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008" y="1160876"/>
            <a:ext cx="459589" cy="24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7495" y="1051849"/>
            <a:ext cx="715869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704" y="1823010"/>
            <a:ext cx="179100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40" y="1854075"/>
            <a:ext cx="208168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2164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1372" y="1823010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9376" y="1902258"/>
            <a:ext cx="120456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7411" y="1900673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2693" y="1902258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0346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6726" y="1902258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795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3748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399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9783" y="1902258"/>
            <a:ext cx="153741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5548" y="1823010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4964" y="1902258"/>
            <a:ext cx="910210" cy="234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9877" y="1902258"/>
            <a:ext cx="140315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373" y="1900673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5891" y="1823010"/>
            <a:ext cx="1067026" cy="311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606" y="2332099"/>
            <a:ext cx="156911" cy="2424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3387" y="240976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1078" y="240976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0102" y="2330514"/>
            <a:ext cx="12986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611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714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4556" y="2341609"/>
            <a:ext cx="1524668" cy="3027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5353" y="2408177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458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5935" y="240976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3710" y="2409762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72078" y="2330514"/>
            <a:ext cx="12986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3862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5676" y="2409762"/>
            <a:ext cx="120456" cy="2326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036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627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80018" y="2408177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64634" y="2409762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8136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1881" y="2408177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3643" y="2330514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8917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1129" y="2409762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0390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8081" y="2409762"/>
            <a:ext cx="102705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71296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2330" y="2330514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38563" y="2409762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2046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73473" y="2330514"/>
            <a:ext cx="295840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06326" y="2409762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76436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2923" y="2841188"/>
            <a:ext cx="156911" cy="2409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5813" y="2918851"/>
            <a:ext cx="102705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4932" y="2839603"/>
            <a:ext cx="295840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27140" y="2839603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315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6902" y="2917266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31550" y="2918851"/>
            <a:ext cx="102705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60882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2923" y="2918851"/>
            <a:ext cx="150487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9055" y="2918851"/>
            <a:ext cx="39370" cy="210185"/>
          </a:xfrm>
          <a:custGeom>
            <a:avLst/>
            <a:gdLst/>
            <a:ahLst/>
            <a:cxnLst/>
            <a:rect l="l" t="t" r="r" b="b"/>
            <a:pathLst>
              <a:path w="39369" h="210185">
                <a:moveTo>
                  <a:pt x="29744" y="129332"/>
                </a:moveTo>
                <a:lnTo>
                  <a:pt x="20657" y="129332"/>
                </a:lnTo>
                <a:lnTo>
                  <a:pt x="16853" y="131340"/>
                </a:lnTo>
                <a:lnTo>
                  <a:pt x="10724" y="139370"/>
                </a:lnTo>
                <a:lnTo>
                  <a:pt x="9192" y="143491"/>
                </a:lnTo>
                <a:lnTo>
                  <a:pt x="9192" y="151944"/>
                </a:lnTo>
                <a:lnTo>
                  <a:pt x="9615" y="156012"/>
                </a:lnTo>
                <a:lnTo>
                  <a:pt x="11306" y="163832"/>
                </a:lnTo>
                <a:lnTo>
                  <a:pt x="11649" y="167609"/>
                </a:lnTo>
                <a:lnTo>
                  <a:pt x="11728" y="179258"/>
                </a:lnTo>
                <a:lnTo>
                  <a:pt x="9773" y="185281"/>
                </a:lnTo>
                <a:lnTo>
                  <a:pt x="1954" y="198595"/>
                </a:lnTo>
                <a:lnTo>
                  <a:pt x="0" y="202716"/>
                </a:lnTo>
                <a:lnTo>
                  <a:pt x="0" y="205886"/>
                </a:lnTo>
                <a:lnTo>
                  <a:pt x="633" y="207259"/>
                </a:lnTo>
                <a:lnTo>
                  <a:pt x="3169" y="209584"/>
                </a:lnTo>
                <a:lnTo>
                  <a:pt x="4649" y="210165"/>
                </a:lnTo>
                <a:lnTo>
                  <a:pt x="6339" y="210165"/>
                </a:lnTo>
                <a:lnTo>
                  <a:pt x="32838" y="178288"/>
                </a:lnTo>
                <a:lnTo>
                  <a:pt x="38990" y="146133"/>
                </a:lnTo>
                <a:lnTo>
                  <a:pt x="38990" y="141484"/>
                </a:lnTo>
                <a:lnTo>
                  <a:pt x="37827" y="137521"/>
                </a:lnTo>
                <a:lnTo>
                  <a:pt x="33178" y="130970"/>
                </a:lnTo>
                <a:lnTo>
                  <a:pt x="29744" y="129332"/>
                </a:lnTo>
                <a:close/>
              </a:path>
              <a:path w="39369" h="210185">
                <a:moveTo>
                  <a:pt x="30061" y="0"/>
                </a:moveTo>
                <a:lnTo>
                  <a:pt x="20974" y="0"/>
                </a:lnTo>
                <a:lnTo>
                  <a:pt x="17170" y="2007"/>
                </a:lnTo>
                <a:lnTo>
                  <a:pt x="11041" y="10038"/>
                </a:lnTo>
                <a:lnTo>
                  <a:pt x="9509" y="14528"/>
                </a:lnTo>
                <a:lnTo>
                  <a:pt x="9509" y="24461"/>
                </a:lnTo>
                <a:lnTo>
                  <a:pt x="10724" y="28634"/>
                </a:lnTo>
                <a:lnTo>
                  <a:pt x="15585" y="35397"/>
                </a:lnTo>
                <a:lnTo>
                  <a:pt x="19019" y="37088"/>
                </a:lnTo>
                <a:lnTo>
                  <a:pt x="27895" y="37088"/>
                </a:lnTo>
                <a:lnTo>
                  <a:pt x="31646" y="35027"/>
                </a:lnTo>
                <a:lnTo>
                  <a:pt x="37774" y="26785"/>
                </a:lnTo>
                <a:lnTo>
                  <a:pt x="39307" y="22242"/>
                </a:lnTo>
                <a:lnTo>
                  <a:pt x="39307" y="12309"/>
                </a:lnTo>
                <a:lnTo>
                  <a:pt x="38144" y="8188"/>
                </a:lnTo>
                <a:lnTo>
                  <a:pt x="33495" y="1637"/>
                </a:lnTo>
                <a:lnTo>
                  <a:pt x="300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60261" y="2917266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4960" y="2918851"/>
            <a:ext cx="150487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99136" y="2839603"/>
            <a:ext cx="1110866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16417" y="2839603"/>
            <a:ext cx="913031" cy="3138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35990" y="2917266"/>
            <a:ext cx="302093" cy="16800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46082" y="2839603"/>
            <a:ext cx="161348" cy="2440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38338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99803" y="2920436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38348" y="2839603"/>
            <a:ext cx="835392" cy="3138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19894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71247" y="2918851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58906" y="2918851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90458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30061" y="2839603"/>
            <a:ext cx="1455246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9317" y="3220627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48188" y="323172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4741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8453" y="3299875"/>
            <a:ext cx="140315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67917" y="3298290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28113" y="3220627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83842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67412" y="3299875"/>
            <a:ext cx="148352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46513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8183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07778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46620" y="3298290"/>
            <a:ext cx="148986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45850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03626" y="3299875"/>
            <a:ext cx="244951" cy="1648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74570" y="3299875"/>
            <a:ext cx="154058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624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35835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98917" y="3220627"/>
            <a:ext cx="161348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9339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63130" y="3299875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88848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9407" y="3728132"/>
            <a:ext cx="160397" cy="2440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8334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37611" y="3808964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12876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64229" y="3807380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1920" y="3807380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83376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53199" y="3807380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29331" y="3807380"/>
            <a:ext cx="39370" cy="210185"/>
          </a:xfrm>
          <a:custGeom>
            <a:avLst/>
            <a:gdLst/>
            <a:ahLst/>
            <a:cxnLst/>
            <a:rect l="l" t="t" r="r" b="b"/>
            <a:pathLst>
              <a:path w="39369" h="210185">
                <a:moveTo>
                  <a:pt x="29744" y="129332"/>
                </a:moveTo>
                <a:lnTo>
                  <a:pt x="20657" y="129332"/>
                </a:lnTo>
                <a:lnTo>
                  <a:pt x="16853" y="131340"/>
                </a:lnTo>
                <a:lnTo>
                  <a:pt x="10724" y="139370"/>
                </a:lnTo>
                <a:lnTo>
                  <a:pt x="9192" y="143491"/>
                </a:lnTo>
                <a:lnTo>
                  <a:pt x="9192" y="151944"/>
                </a:lnTo>
                <a:lnTo>
                  <a:pt x="9615" y="156012"/>
                </a:lnTo>
                <a:lnTo>
                  <a:pt x="11306" y="163832"/>
                </a:lnTo>
                <a:lnTo>
                  <a:pt x="11649" y="167609"/>
                </a:lnTo>
                <a:lnTo>
                  <a:pt x="11728" y="179258"/>
                </a:lnTo>
                <a:lnTo>
                  <a:pt x="9773" y="185281"/>
                </a:lnTo>
                <a:lnTo>
                  <a:pt x="1954" y="198595"/>
                </a:lnTo>
                <a:lnTo>
                  <a:pt x="0" y="202716"/>
                </a:lnTo>
                <a:lnTo>
                  <a:pt x="0" y="205886"/>
                </a:lnTo>
                <a:lnTo>
                  <a:pt x="633" y="207259"/>
                </a:lnTo>
                <a:lnTo>
                  <a:pt x="3169" y="209584"/>
                </a:lnTo>
                <a:lnTo>
                  <a:pt x="4649" y="210165"/>
                </a:lnTo>
                <a:lnTo>
                  <a:pt x="6339" y="210165"/>
                </a:lnTo>
                <a:lnTo>
                  <a:pt x="32838" y="178288"/>
                </a:lnTo>
                <a:lnTo>
                  <a:pt x="38990" y="146133"/>
                </a:lnTo>
                <a:lnTo>
                  <a:pt x="38990" y="141484"/>
                </a:lnTo>
                <a:lnTo>
                  <a:pt x="37827" y="137521"/>
                </a:lnTo>
                <a:lnTo>
                  <a:pt x="33178" y="130970"/>
                </a:lnTo>
                <a:lnTo>
                  <a:pt x="29744" y="129332"/>
                </a:lnTo>
                <a:close/>
              </a:path>
              <a:path w="39369" h="210185">
                <a:moveTo>
                  <a:pt x="30061" y="0"/>
                </a:moveTo>
                <a:lnTo>
                  <a:pt x="20974" y="0"/>
                </a:lnTo>
                <a:lnTo>
                  <a:pt x="17170" y="2007"/>
                </a:lnTo>
                <a:lnTo>
                  <a:pt x="11041" y="10038"/>
                </a:lnTo>
                <a:lnTo>
                  <a:pt x="9509" y="14528"/>
                </a:lnTo>
                <a:lnTo>
                  <a:pt x="9509" y="24461"/>
                </a:lnTo>
                <a:lnTo>
                  <a:pt x="10724" y="28634"/>
                </a:lnTo>
                <a:lnTo>
                  <a:pt x="15585" y="35397"/>
                </a:lnTo>
                <a:lnTo>
                  <a:pt x="19019" y="37088"/>
                </a:lnTo>
                <a:lnTo>
                  <a:pt x="27895" y="37088"/>
                </a:lnTo>
                <a:lnTo>
                  <a:pt x="31646" y="35027"/>
                </a:lnTo>
                <a:lnTo>
                  <a:pt x="37774" y="26785"/>
                </a:lnTo>
                <a:lnTo>
                  <a:pt x="39307" y="22242"/>
                </a:lnTo>
                <a:lnTo>
                  <a:pt x="39307" y="12309"/>
                </a:lnTo>
                <a:lnTo>
                  <a:pt x="38144" y="8188"/>
                </a:lnTo>
                <a:lnTo>
                  <a:pt x="33495" y="1637"/>
                </a:lnTo>
                <a:lnTo>
                  <a:pt x="300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77493" y="3805795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7608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4772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91473" y="3805795"/>
            <a:ext cx="147718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76121" y="3807380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05327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40746" y="3805795"/>
            <a:ext cx="301966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53787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33616" y="3739226"/>
            <a:ext cx="153741" cy="2329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09483" y="3808964"/>
            <a:ext cx="129966" cy="161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68899" y="3739226"/>
            <a:ext cx="153741" cy="2329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30861" y="3728132"/>
            <a:ext cx="997225" cy="3119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40418" y="3728132"/>
            <a:ext cx="139105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14330" y="3739226"/>
            <a:ext cx="264941" cy="23298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05423" y="3739226"/>
            <a:ext cx="153741" cy="2329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1803" y="3807380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39607" y="3728132"/>
            <a:ext cx="1036310" cy="2456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90234" y="3728132"/>
            <a:ext cx="129863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45963" y="3807380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29533" y="3807380"/>
            <a:ext cx="14835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08634" y="3807380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1027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69867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72923" y="4186819"/>
            <a:ext cx="148986" cy="1680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72153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29929" y="4188404"/>
            <a:ext cx="244951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00873" y="4188404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2512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62106" y="418840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25188" y="4109156"/>
            <a:ext cx="161348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19694" y="418840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89432" y="4188404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15183" y="431615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4594859"/>
            <a:ext cx="8354567" cy="226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6070" y="1163101"/>
            <a:ext cx="228986" cy="24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094" y="1051849"/>
            <a:ext cx="641909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2246" y="1067424"/>
            <a:ext cx="1106052" cy="437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3927" y="1051849"/>
            <a:ext cx="1803825" cy="355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4701" y="1058205"/>
            <a:ext cx="251460" cy="342900"/>
          </a:xfrm>
          <a:custGeom>
            <a:avLst/>
            <a:gdLst/>
            <a:ahLst/>
            <a:cxnLst/>
            <a:rect l="l" t="t" r="r" b="b"/>
            <a:pathLst>
              <a:path w="251460" h="342900">
                <a:moveTo>
                  <a:pt x="28183" y="196693"/>
                </a:moveTo>
                <a:lnTo>
                  <a:pt x="21360" y="196693"/>
                </a:lnTo>
                <a:lnTo>
                  <a:pt x="12015" y="197722"/>
                </a:lnTo>
                <a:lnTo>
                  <a:pt x="5340" y="200809"/>
                </a:lnTo>
                <a:lnTo>
                  <a:pt x="1335" y="205955"/>
                </a:lnTo>
                <a:lnTo>
                  <a:pt x="0" y="213158"/>
                </a:lnTo>
                <a:lnTo>
                  <a:pt x="1335" y="220362"/>
                </a:lnTo>
                <a:lnTo>
                  <a:pt x="5340" y="225507"/>
                </a:lnTo>
                <a:lnTo>
                  <a:pt x="12015" y="228595"/>
                </a:lnTo>
                <a:lnTo>
                  <a:pt x="21360" y="229624"/>
                </a:lnTo>
                <a:lnTo>
                  <a:pt x="29370" y="229624"/>
                </a:lnTo>
                <a:lnTo>
                  <a:pt x="26714" y="238134"/>
                </a:lnTo>
                <a:lnTo>
                  <a:pt x="23641" y="247646"/>
                </a:lnTo>
                <a:lnTo>
                  <a:pt x="20150" y="258160"/>
                </a:lnTo>
                <a:lnTo>
                  <a:pt x="12390" y="281036"/>
                </a:lnTo>
                <a:lnTo>
                  <a:pt x="9067" y="291090"/>
                </a:lnTo>
                <a:lnTo>
                  <a:pt x="6271" y="299838"/>
                </a:lnTo>
                <a:lnTo>
                  <a:pt x="4005" y="307278"/>
                </a:lnTo>
                <a:lnTo>
                  <a:pt x="1335" y="316326"/>
                </a:lnTo>
                <a:lnTo>
                  <a:pt x="0" y="323001"/>
                </a:lnTo>
                <a:lnTo>
                  <a:pt x="0" y="331605"/>
                </a:lnTo>
                <a:lnTo>
                  <a:pt x="1335" y="335239"/>
                </a:lnTo>
                <a:lnTo>
                  <a:pt x="6675" y="341172"/>
                </a:lnTo>
                <a:lnTo>
                  <a:pt x="10235" y="342656"/>
                </a:lnTo>
                <a:lnTo>
                  <a:pt x="22102" y="342656"/>
                </a:lnTo>
                <a:lnTo>
                  <a:pt x="40273" y="299379"/>
                </a:lnTo>
                <a:lnTo>
                  <a:pt x="61411" y="228734"/>
                </a:lnTo>
                <a:lnTo>
                  <a:pt x="88334" y="227732"/>
                </a:lnTo>
                <a:lnTo>
                  <a:pt x="100293" y="227482"/>
                </a:lnTo>
                <a:lnTo>
                  <a:pt x="240226" y="227399"/>
                </a:lnTo>
                <a:lnTo>
                  <a:pt x="243641" y="226286"/>
                </a:lnTo>
                <a:lnTo>
                  <a:pt x="249482" y="221002"/>
                </a:lnTo>
                <a:lnTo>
                  <a:pt x="251429" y="213603"/>
                </a:lnTo>
                <a:lnTo>
                  <a:pt x="251429" y="208560"/>
                </a:lnTo>
                <a:lnTo>
                  <a:pt x="249352" y="204407"/>
                </a:lnTo>
                <a:lnTo>
                  <a:pt x="242933" y="199363"/>
                </a:lnTo>
                <a:lnTo>
                  <a:pt x="124379" y="199363"/>
                </a:lnTo>
                <a:lnTo>
                  <a:pt x="110459" y="199280"/>
                </a:lnTo>
                <a:lnTo>
                  <a:pt x="96956" y="199029"/>
                </a:lnTo>
                <a:lnTo>
                  <a:pt x="83870" y="198612"/>
                </a:lnTo>
                <a:lnTo>
                  <a:pt x="71201" y="198028"/>
                </a:lnTo>
                <a:lnTo>
                  <a:pt x="71490" y="197138"/>
                </a:lnTo>
                <a:lnTo>
                  <a:pt x="39605" y="197138"/>
                </a:lnTo>
                <a:lnTo>
                  <a:pt x="34265" y="196841"/>
                </a:lnTo>
                <a:lnTo>
                  <a:pt x="28183" y="196693"/>
                </a:lnTo>
                <a:close/>
              </a:path>
              <a:path w="251460" h="342900">
                <a:moveTo>
                  <a:pt x="240226" y="227399"/>
                </a:moveTo>
                <a:lnTo>
                  <a:pt x="111252" y="227399"/>
                </a:lnTo>
                <a:lnTo>
                  <a:pt x="123740" y="227482"/>
                </a:lnTo>
                <a:lnTo>
                  <a:pt x="185568" y="228734"/>
                </a:lnTo>
                <a:lnTo>
                  <a:pt x="189058" y="239775"/>
                </a:lnTo>
                <a:lnTo>
                  <a:pt x="192855" y="251985"/>
                </a:lnTo>
                <a:lnTo>
                  <a:pt x="196957" y="265363"/>
                </a:lnTo>
                <a:lnTo>
                  <a:pt x="201711" y="281036"/>
                </a:lnTo>
                <a:lnTo>
                  <a:pt x="205746" y="294205"/>
                </a:lnTo>
                <a:lnTo>
                  <a:pt x="221168" y="337464"/>
                </a:lnTo>
                <a:lnTo>
                  <a:pt x="227695" y="342656"/>
                </a:lnTo>
                <a:lnTo>
                  <a:pt x="241046" y="342656"/>
                </a:lnTo>
                <a:lnTo>
                  <a:pt x="244754" y="341024"/>
                </a:lnTo>
                <a:lnTo>
                  <a:pt x="250094" y="334497"/>
                </a:lnTo>
                <a:lnTo>
                  <a:pt x="251429" y="330789"/>
                </a:lnTo>
                <a:lnTo>
                  <a:pt x="251361" y="326190"/>
                </a:lnTo>
                <a:lnTo>
                  <a:pt x="239859" y="288365"/>
                </a:lnTo>
                <a:lnTo>
                  <a:pt x="237119" y="280911"/>
                </a:lnTo>
                <a:lnTo>
                  <a:pt x="234686" y="274124"/>
                </a:lnTo>
                <a:lnTo>
                  <a:pt x="232558" y="268006"/>
                </a:lnTo>
                <a:lnTo>
                  <a:pt x="230736" y="262554"/>
                </a:lnTo>
                <a:lnTo>
                  <a:pt x="220278" y="230514"/>
                </a:lnTo>
                <a:lnTo>
                  <a:pt x="233907" y="229457"/>
                </a:lnTo>
                <a:lnTo>
                  <a:pt x="240226" y="227399"/>
                </a:lnTo>
                <a:close/>
              </a:path>
              <a:path w="251460" h="342900">
                <a:moveTo>
                  <a:pt x="160666" y="50730"/>
                </a:moveTo>
                <a:lnTo>
                  <a:pt x="124602" y="50730"/>
                </a:lnTo>
                <a:lnTo>
                  <a:pt x="129803" y="59937"/>
                </a:lnTo>
                <a:lnTo>
                  <a:pt x="140066" y="87555"/>
                </a:lnTo>
                <a:lnTo>
                  <a:pt x="155391" y="133585"/>
                </a:lnTo>
                <a:lnTo>
                  <a:pt x="175778" y="198028"/>
                </a:lnTo>
                <a:lnTo>
                  <a:pt x="163888" y="198612"/>
                </a:lnTo>
                <a:lnTo>
                  <a:pt x="151358" y="199029"/>
                </a:lnTo>
                <a:lnTo>
                  <a:pt x="138188" y="199280"/>
                </a:lnTo>
                <a:lnTo>
                  <a:pt x="124379" y="199363"/>
                </a:lnTo>
                <a:lnTo>
                  <a:pt x="242933" y="199363"/>
                </a:lnTo>
                <a:lnTo>
                  <a:pt x="241046" y="197880"/>
                </a:lnTo>
                <a:lnTo>
                  <a:pt x="237162" y="196693"/>
                </a:lnTo>
                <a:lnTo>
                  <a:pt x="209598" y="196693"/>
                </a:lnTo>
                <a:lnTo>
                  <a:pt x="200754" y="171049"/>
                </a:lnTo>
                <a:lnTo>
                  <a:pt x="190240" y="139955"/>
                </a:lnTo>
                <a:lnTo>
                  <a:pt x="178058" y="103408"/>
                </a:lnTo>
                <a:lnTo>
                  <a:pt x="164207" y="61411"/>
                </a:lnTo>
                <a:lnTo>
                  <a:pt x="160666" y="50730"/>
                </a:lnTo>
                <a:close/>
              </a:path>
              <a:path w="251460" h="342900">
                <a:moveTo>
                  <a:pt x="131129" y="0"/>
                </a:moveTo>
                <a:lnTo>
                  <a:pt x="123712" y="0"/>
                </a:lnTo>
                <a:lnTo>
                  <a:pt x="115924" y="1668"/>
                </a:lnTo>
                <a:lnTo>
                  <a:pt x="109026" y="6675"/>
                </a:lnTo>
                <a:lnTo>
                  <a:pt x="103019" y="15019"/>
                </a:lnTo>
                <a:lnTo>
                  <a:pt x="97901" y="26700"/>
                </a:lnTo>
                <a:lnTo>
                  <a:pt x="43749" y="185151"/>
                </a:lnTo>
                <a:lnTo>
                  <a:pt x="39605" y="197138"/>
                </a:lnTo>
                <a:lnTo>
                  <a:pt x="71490" y="197138"/>
                </a:lnTo>
                <a:lnTo>
                  <a:pt x="83216" y="161092"/>
                </a:lnTo>
                <a:lnTo>
                  <a:pt x="98986" y="112809"/>
                </a:lnTo>
                <a:lnTo>
                  <a:pt x="111140" y="78321"/>
                </a:lnTo>
                <a:lnTo>
                  <a:pt x="119679" y="57628"/>
                </a:lnTo>
                <a:lnTo>
                  <a:pt x="124602" y="50730"/>
                </a:lnTo>
                <a:lnTo>
                  <a:pt x="160666" y="50730"/>
                </a:lnTo>
                <a:lnTo>
                  <a:pt x="159869" y="48325"/>
                </a:lnTo>
                <a:lnTo>
                  <a:pt x="144850" y="10754"/>
                </a:lnTo>
                <a:lnTo>
                  <a:pt x="136839" y="2150"/>
                </a:lnTo>
                <a:lnTo>
                  <a:pt x="131129" y="0"/>
                </a:lnTo>
                <a:close/>
              </a:path>
              <a:path w="251460" h="342900">
                <a:moveTo>
                  <a:pt x="235705" y="196248"/>
                </a:moveTo>
                <a:lnTo>
                  <a:pt x="229179" y="196248"/>
                </a:lnTo>
                <a:lnTo>
                  <a:pt x="209598" y="196693"/>
                </a:lnTo>
                <a:lnTo>
                  <a:pt x="237162" y="196693"/>
                </a:lnTo>
                <a:lnTo>
                  <a:pt x="235705" y="19624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4701" y="1058205"/>
            <a:ext cx="251460" cy="342900"/>
          </a:xfrm>
          <a:custGeom>
            <a:avLst/>
            <a:gdLst/>
            <a:ahLst/>
            <a:cxnLst/>
            <a:rect l="l" t="t" r="r" b="b"/>
            <a:pathLst>
              <a:path w="251460" h="342900">
                <a:moveTo>
                  <a:pt x="209598" y="196693"/>
                </a:moveTo>
                <a:lnTo>
                  <a:pt x="229179" y="196248"/>
                </a:lnTo>
                <a:lnTo>
                  <a:pt x="235705" y="196248"/>
                </a:lnTo>
                <a:lnTo>
                  <a:pt x="241046" y="197880"/>
                </a:lnTo>
                <a:lnTo>
                  <a:pt x="245199" y="201143"/>
                </a:lnTo>
                <a:lnTo>
                  <a:pt x="249352" y="204407"/>
                </a:lnTo>
                <a:lnTo>
                  <a:pt x="251429" y="208560"/>
                </a:lnTo>
                <a:lnTo>
                  <a:pt x="251429" y="213603"/>
                </a:lnTo>
                <a:lnTo>
                  <a:pt x="249482" y="221002"/>
                </a:lnTo>
                <a:lnTo>
                  <a:pt x="243641" y="226286"/>
                </a:lnTo>
                <a:lnTo>
                  <a:pt x="233907" y="229457"/>
                </a:lnTo>
                <a:lnTo>
                  <a:pt x="220278" y="230514"/>
                </a:lnTo>
                <a:lnTo>
                  <a:pt x="223602" y="240693"/>
                </a:lnTo>
                <a:lnTo>
                  <a:pt x="226453" y="249426"/>
                </a:lnTo>
                <a:lnTo>
                  <a:pt x="228831" y="256713"/>
                </a:lnTo>
                <a:lnTo>
                  <a:pt x="230736" y="262554"/>
                </a:lnTo>
                <a:lnTo>
                  <a:pt x="232558" y="268006"/>
                </a:lnTo>
                <a:lnTo>
                  <a:pt x="234686" y="274124"/>
                </a:lnTo>
                <a:lnTo>
                  <a:pt x="237119" y="280911"/>
                </a:lnTo>
                <a:lnTo>
                  <a:pt x="239859" y="288365"/>
                </a:lnTo>
                <a:lnTo>
                  <a:pt x="244921" y="302772"/>
                </a:lnTo>
                <a:lnTo>
                  <a:pt x="248536" y="313953"/>
                </a:lnTo>
                <a:lnTo>
                  <a:pt x="250706" y="321907"/>
                </a:lnTo>
                <a:lnTo>
                  <a:pt x="251429" y="326635"/>
                </a:lnTo>
                <a:lnTo>
                  <a:pt x="251429" y="330789"/>
                </a:lnTo>
                <a:lnTo>
                  <a:pt x="250094" y="334497"/>
                </a:lnTo>
                <a:lnTo>
                  <a:pt x="247424" y="337761"/>
                </a:lnTo>
                <a:lnTo>
                  <a:pt x="244754" y="341024"/>
                </a:lnTo>
                <a:lnTo>
                  <a:pt x="241046" y="342656"/>
                </a:lnTo>
                <a:lnTo>
                  <a:pt x="236299" y="342656"/>
                </a:lnTo>
                <a:lnTo>
                  <a:pt x="227695" y="342656"/>
                </a:lnTo>
                <a:lnTo>
                  <a:pt x="209765" y="306833"/>
                </a:lnTo>
                <a:lnTo>
                  <a:pt x="196957" y="265363"/>
                </a:lnTo>
                <a:lnTo>
                  <a:pt x="192855" y="251985"/>
                </a:lnTo>
                <a:lnTo>
                  <a:pt x="160898" y="228150"/>
                </a:lnTo>
                <a:lnTo>
                  <a:pt x="111252" y="227399"/>
                </a:lnTo>
                <a:lnTo>
                  <a:pt x="100293" y="227482"/>
                </a:lnTo>
                <a:lnTo>
                  <a:pt x="88334" y="227732"/>
                </a:lnTo>
                <a:lnTo>
                  <a:pt x="75373" y="228150"/>
                </a:lnTo>
                <a:lnTo>
                  <a:pt x="61411" y="228734"/>
                </a:lnTo>
                <a:lnTo>
                  <a:pt x="49229" y="269535"/>
                </a:lnTo>
                <a:lnTo>
                  <a:pt x="40273" y="299379"/>
                </a:lnTo>
                <a:lnTo>
                  <a:pt x="34543" y="318264"/>
                </a:lnTo>
                <a:lnTo>
                  <a:pt x="32040" y="326190"/>
                </a:lnTo>
                <a:lnTo>
                  <a:pt x="27887" y="337167"/>
                </a:lnTo>
                <a:lnTo>
                  <a:pt x="22102" y="342656"/>
                </a:lnTo>
                <a:lnTo>
                  <a:pt x="14685" y="342656"/>
                </a:lnTo>
                <a:lnTo>
                  <a:pt x="10235" y="342656"/>
                </a:lnTo>
                <a:lnTo>
                  <a:pt x="6675" y="341172"/>
                </a:lnTo>
                <a:lnTo>
                  <a:pt x="4005" y="338206"/>
                </a:lnTo>
                <a:lnTo>
                  <a:pt x="1335" y="335239"/>
                </a:lnTo>
                <a:lnTo>
                  <a:pt x="0" y="331605"/>
                </a:lnTo>
                <a:lnTo>
                  <a:pt x="0" y="327303"/>
                </a:lnTo>
                <a:lnTo>
                  <a:pt x="0" y="323001"/>
                </a:lnTo>
                <a:lnTo>
                  <a:pt x="12390" y="281036"/>
                </a:lnTo>
                <a:lnTo>
                  <a:pt x="20150" y="258160"/>
                </a:lnTo>
                <a:lnTo>
                  <a:pt x="23641" y="247646"/>
                </a:lnTo>
                <a:lnTo>
                  <a:pt x="26714" y="238134"/>
                </a:lnTo>
                <a:lnTo>
                  <a:pt x="29370" y="229624"/>
                </a:lnTo>
                <a:lnTo>
                  <a:pt x="21360" y="229624"/>
                </a:lnTo>
                <a:lnTo>
                  <a:pt x="12015" y="228595"/>
                </a:lnTo>
                <a:lnTo>
                  <a:pt x="5340" y="225507"/>
                </a:lnTo>
                <a:lnTo>
                  <a:pt x="1335" y="220362"/>
                </a:lnTo>
                <a:lnTo>
                  <a:pt x="0" y="213158"/>
                </a:lnTo>
                <a:lnTo>
                  <a:pt x="1335" y="205955"/>
                </a:lnTo>
                <a:lnTo>
                  <a:pt x="5340" y="200809"/>
                </a:lnTo>
                <a:lnTo>
                  <a:pt x="12015" y="197722"/>
                </a:lnTo>
                <a:lnTo>
                  <a:pt x="21360" y="196693"/>
                </a:lnTo>
                <a:lnTo>
                  <a:pt x="28183" y="196693"/>
                </a:lnTo>
                <a:lnTo>
                  <a:pt x="34265" y="196841"/>
                </a:lnTo>
                <a:lnTo>
                  <a:pt x="39605" y="197138"/>
                </a:lnTo>
                <a:lnTo>
                  <a:pt x="43749" y="185151"/>
                </a:lnTo>
                <a:lnTo>
                  <a:pt x="54847" y="152748"/>
                </a:lnTo>
                <a:lnTo>
                  <a:pt x="72897" y="99932"/>
                </a:lnTo>
                <a:lnTo>
                  <a:pt x="97901" y="26700"/>
                </a:lnTo>
                <a:lnTo>
                  <a:pt x="103019" y="15019"/>
                </a:lnTo>
                <a:lnTo>
                  <a:pt x="109026" y="6675"/>
                </a:lnTo>
                <a:lnTo>
                  <a:pt x="115924" y="1668"/>
                </a:lnTo>
                <a:lnTo>
                  <a:pt x="123712" y="0"/>
                </a:lnTo>
                <a:lnTo>
                  <a:pt x="131129" y="0"/>
                </a:lnTo>
                <a:lnTo>
                  <a:pt x="136839" y="2150"/>
                </a:lnTo>
                <a:lnTo>
                  <a:pt x="140845" y="6452"/>
                </a:lnTo>
                <a:lnTo>
                  <a:pt x="144850" y="10754"/>
                </a:lnTo>
                <a:lnTo>
                  <a:pt x="159869" y="48325"/>
                </a:lnTo>
                <a:lnTo>
                  <a:pt x="178058" y="103408"/>
                </a:lnTo>
                <a:lnTo>
                  <a:pt x="190240" y="139955"/>
                </a:lnTo>
                <a:lnTo>
                  <a:pt x="200754" y="171049"/>
                </a:lnTo>
                <a:lnTo>
                  <a:pt x="209598" y="196693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9546" y="1102580"/>
            <a:ext cx="117289" cy="161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772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6862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4344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7433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0078" y="1163101"/>
            <a:ext cx="228986" cy="244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0576" y="1058205"/>
            <a:ext cx="211454" cy="342900"/>
          </a:xfrm>
          <a:custGeom>
            <a:avLst/>
            <a:gdLst/>
            <a:ahLst/>
            <a:cxnLst/>
            <a:rect l="l" t="t" r="r" b="b"/>
            <a:pathLst>
              <a:path w="211454" h="342900">
                <a:moveTo>
                  <a:pt x="23467" y="0"/>
                </a:moveTo>
                <a:lnTo>
                  <a:pt x="12787" y="0"/>
                </a:lnTo>
                <a:lnTo>
                  <a:pt x="8560" y="2002"/>
                </a:lnTo>
                <a:lnTo>
                  <a:pt x="2330" y="10012"/>
                </a:lnTo>
                <a:lnTo>
                  <a:pt x="772" y="14240"/>
                </a:lnTo>
                <a:lnTo>
                  <a:pt x="772" y="18690"/>
                </a:lnTo>
                <a:lnTo>
                  <a:pt x="1022" y="26853"/>
                </a:lnTo>
                <a:lnTo>
                  <a:pt x="1773" y="44667"/>
                </a:lnTo>
                <a:lnTo>
                  <a:pt x="3025" y="72133"/>
                </a:lnTo>
                <a:lnTo>
                  <a:pt x="5028" y="114784"/>
                </a:lnTo>
                <a:lnTo>
                  <a:pt x="6659" y="151135"/>
                </a:lnTo>
                <a:lnTo>
                  <a:pt x="7816" y="180895"/>
                </a:lnTo>
                <a:lnTo>
                  <a:pt x="8532" y="204912"/>
                </a:lnTo>
                <a:lnTo>
                  <a:pt x="8782" y="223394"/>
                </a:lnTo>
                <a:lnTo>
                  <a:pt x="4888" y="250080"/>
                </a:lnTo>
                <a:lnTo>
                  <a:pt x="2107" y="273624"/>
                </a:lnTo>
                <a:lnTo>
                  <a:pt x="438" y="294025"/>
                </a:lnTo>
                <a:lnTo>
                  <a:pt x="92" y="304756"/>
                </a:lnTo>
                <a:lnTo>
                  <a:pt x="0" y="312543"/>
                </a:lnTo>
                <a:lnTo>
                  <a:pt x="1161" y="325008"/>
                </a:lnTo>
                <a:lnTo>
                  <a:pt x="5000" y="334812"/>
                </a:lnTo>
                <a:lnTo>
                  <a:pt x="11397" y="340695"/>
                </a:lnTo>
                <a:lnTo>
                  <a:pt x="20352" y="342656"/>
                </a:lnTo>
                <a:lnTo>
                  <a:pt x="27751" y="341237"/>
                </a:lnTo>
                <a:lnTo>
                  <a:pt x="33035" y="336982"/>
                </a:lnTo>
                <a:lnTo>
                  <a:pt x="36206" y="329889"/>
                </a:lnTo>
                <a:lnTo>
                  <a:pt x="37263" y="319960"/>
                </a:lnTo>
                <a:lnTo>
                  <a:pt x="35928" y="223394"/>
                </a:lnTo>
                <a:lnTo>
                  <a:pt x="40962" y="207790"/>
                </a:lnTo>
                <a:lnTo>
                  <a:pt x="47609" y="193022"/>
                </a:lnTo>
                <a:lnTo>
                  <a:pt x="55870" y="179087"/>
                </a:lnTo>
                <a:lnTo>
                  <a:pt x="64402" y="167768"/>
                </a:lnTo>
                <a:lnTo>
                  <a:pt x="35483" y="167768"/>
                </a:lnTo>
                <a:lnTo>
                  <a:pt x="35483" y="15426"/>
                </a:lnTo>
                <a:lnTo>
                  <a:pt x="33925" y="10012"/>
                </a:lnTo>
                <a:lnTo>
                  <a:pt x="27695" y="2002"/>
                </a:lnTo>
                <a:lnTo>
                  <a:pt x="23467" y="0"/>
                </a:lnTo>
                <a:close/>
              </a:path>
              <a:path w="211454" h="342900">
                <a:moveTo>
                  <a:pt x="173335" y="140622"/>
                </a:moveTo>
                <a:lnTo>
                  <a:pt x="110021" y="140622"/>
                </a:lnTo>
                <a:lnTo>
                  <a:pt x="120855" y="141790"/>
                </a:lnTo>
                <a:lnTo>
                  <a:pt x="130436" y="145295"/>
                </a:lnTo>
                <a:lnTo>
                  <a:pt x="155524" y="180895"/>
                </a:lnTo>
                <a:lnTo>
                  <a:pt x="158750" y="208263"/>
                </a:lnTo>
                <a:lnTo>
                  <a:pt x="156970" y="290145"/>
                </a:lnTo>
                <a:lnTo>
                  <a:pt x="157373" y="302271"/>
                </a:lnTo>
                <a:lnTo>
                  <a:pt x="172489" y="339318"/>
                </a:lnTo>
                <a:lnTo>
                  <a:pt x="186785" y="342656"/>
                </a:lnTo>
                <a:lnTo>
                  <a:pt x="193312" y="342656"/>
                </a:lnTo>
                <a:lnTo>
                  <a:pt x="199023" y="340060"/>
                </a:lnTo>
                <a:lnTo>
                  <a:pt x="208813" y="329676"/>
                </a:lnTo>
                <a:lnTo>
                  <a:pt x="211261" y="323224"/>
                </a:lnTo>
                <a:lnTo>
                  <a:pt x="211261" y="313730"/>
                </a:lnTo>
                <a:lnTo>
                  <a:pt x="210742" y="312543"/>
                </a:lnTo>
                <a:lnTo>
                  <a:pt x="208665" y="311357"/>
                </a:lnTo>
                <a:lnTo>
                  <a:pt x="206885" y="310912"/>
                </a:lnTo>
                <a:lnTo>
                  <a:pt x="201841" y="310318"/>
                </a:lnTo>
                <a:lnTo>
                  <a:pt x="199394" y="309651"/>
                </a:lnTo>
                <a:lnTo>
                  <a:pt x="188120" y="267894"/>
                </a:lnTo>
                <a:lnTo>
                  <a:pt x="190345" y="198028"/>
                </a:lnTo>
                <a:lnTo>
                  <a:pt x="189122" y="180673"/>
                </a:lnTo>
                <a:lnTo>
                  <a:pt x="185450" y="164652"/>
                </a:lnTo>
                <a:lnTo>
                  <a:pt x="179331" y="149967"/>
                </a:lnTo>
                <a:lnTo>
                  <a:pt x="173335" y="140622"/>
                </a:lnTo>
                <a:close/>
              </a:path>
              <a:path w="211454" h="342900">
                <a:moveTo>
                  <a:pt x="115584" y="111251"/>
                </a:moveTo>
                <a:lnTo>
                  <a:pt x="92722" y="114784"/>
                </a:lnTo>
                <a:lnTo>
                  <a:pt x="71751" y="125381"/>
                </a:lnTo>
                <a:lnTo>
                  <a:pt x="52671" y="143042"/>
                </a:lnTo>
                <a:lnTo>
                  <a:pt x="35483" y="167768"/>
                </a:lnTo>
                <a:lnTo>
                  <a:pt x="64402" y="167768"/>
                </a:lnTo>
                <a:lnTo>
                  <a:pt x="65743" y="165987"/>
                </a:lnTo>
                <a:lnTo>
                  <a:pt x="76521" y="154890"/>
                </a:lnTo>
                <a:lnTo>
                  <a:pt x="87493" y="146963"/>
                </a:lnTo>
                <a:lnTo>
                  <a:pt x="98660" y="142207"/>
                </a:lnTo>
                <a:lnTo>
                  <a:pt x="110021" y="140622"/>
                </a:lnTo>
                <a:lnTo>
                  <a:pt x="173335" y="140622"/>
                </a:lnTo>
                <a:lnTo>
                  <a:pt x="170765" y="136617"/>
                </a:lnTo>
                <a:lnTo>
                  <a:pt x="159974" y="125520"/>
                </a:lnTo>
                <a:lnTo>
                  <a:pt x="147180" y="117593"/>
                </a:lnTo>
                <a:lnTo>
                  <a:pt x="132383" y="112837"/>
                </a:lnTo>
                <a:lnTo>
                  <a:pt x="115584" y="1112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0458" y="1058205"/>
            <a:ext cx="211454" cy="342900"/>
          </a:xfrm>
          <a:custGeom>
            <a:avLst/>
            <a:gdLst/>
            <a:ahLst/>
            <a:cxnLst/>
            <a:rect l="l" t="t" r="r" b="b"/>
            <a:pathLst>
              <a:path w="211454" h="342900">
                <a:moveTo>
                  <a:pt x="190463" y="198028"/>
                </a:moveTo>
                <a:lnTo>
                  <a:pt x="188238" y="267894"/>
                </a:lnTo>
                <a:lnTo>
                  <a:pt x="188238" y="276201"/>
                </a:lnTo>
                <a:lnTo>
                  <a:pt x="197138" y="308613"/>
                </a:lnTo>
                <a:lnTo>
                  <a:pt x="199511" y="309651"/>
                </a:lnTo>
                <a:lnTo>
                  <a:pt x="201959" y="310318"/>
                </a:lnTo>
                <a:lnTo>
                  <a:pt x="204481" y="310615"/>
                </a:lnTo>
                <a:lnTo>
                  <a:pt x="207002" y="310912"/>
                </a:lnTo>
                <a:lnTo>
                  <a:pt x="208782" y="311357"/>
                </a:lnTo>
                <a:lnTo>
                  <a:pt x="209821" y="311950"/>
                </a:lnTo>
                <a:lnTo>
                  <a:pt x="210859" y="312543"/>
                </a:lnTo>
                <a:lnTo>
                  <a:pt x="211378" y="313730"/>
                </a:lnTo>
                <a:lnTo>
                  <a:pt x="211378" y="315510"/>
                </a:lnTo>
                <a:lnTo>
                  <a:pt x="211378" y="323224"/>
                </a:lnTo>
                <a:lnTo>
                  <a:pt x="208931" y="329676"/>
                </a:lnTo>
                <a:lnTo>
                  <a:pt x="204036" y="334868"/>
                </a:lnTo>
                <a:lnTo>
                  <a:pt x="199141" y="340060"/>
                </a:lnTo>
                <a:lnTo>
                  <a:pt x="193430" y="342656"/>
                </a:lnTo>
                <a:lnTo>
                  <a:pt x="186903" y="342656"/>
                </a:lnTo>
                <a:lnTo>
                  <a:pt x="179101" y="341821"/>
                </a:lnTo>
                <a:lnTo>
                  <a:pt x="157491" y="302271"/>
                </a:lnTo>
                <a:lnTo>
                  <a:pt x="157087" y="290145"/>
                </a:lnTo>
                <a:lnTo>
                  <a:pt x="158867" y="208263"/>
                </a:lnTo>
                <a:lnTo>
                  <a:pt x="158061" y="193856"/>
                </a:lnTo>
                <a:lnTo>
                  <a:pt x="138884" y="151135"/>
                </a:lnTo>
                <a:lnTo>
                  <a:pt x="110139" y="140622"/>
                </a:lnTo>
                <a:lnTo>
                  <a:pt x="98777" y="142207"/>
                </a:lnTo>
                <a:lnTo>
                  <a:pt x="65861" y="165987"/>
                </a:lnTo>
                <a:lnTo>
                  <a:pt x="41079" y="207790"/>
                </a:lnTo>
                <a:lnTo>
                  <a:pt x="36045" y="223394"/>
                </a:lnTo>
                <a:lnTo>
                  <a:pt x="37380" y="319960"/>
                </a:lnTo>
                <a:lnTo>
                  <a:pt x="36323" y="329889"/>
                </a:lnTo>
                <a:lnTo>
                  <a:pt x="33153" y="336982"/>
                </a:lnTo>
                <a:lnTo>
                  <a:pt x="27868" y="341237"/>
                </a:lnTo>
                <a:lnTo>
                  <a:pt x="20470" y="342656"/>
                </a:lnTo>
                <a:lnTo>
                  <a:pt x="11514" y="340695"/>
                </a:lnTo>
                <a:lnTo>
                  <a:pt x="5117" y="334812"/>
                </a:lnTo>
                <a:lnTo>
                  <a:pt x="1279" y="325008"/>
                </a:lnTo>
                <a:lnTo>
                  <a:pt x="0" y="311283"/>
                </a:lnTo>
                <a:lnTo>
                  <a:pt x="556" y="294025"/>
                </a:lnTo>
                <a:lnTo>
                  <a:pt x="2225" y="273624"/>
                </a:lnTo>
                <a:lnTo>
                  <a:pt x="5006" y="250080"/>
                </a:lnTo>
                <a:lnTo>
                  <a:pt x="8900" y="223394"/>
                </a:lnTo>
                <a:lnTo>
                  <a:pt x="8649" y="204912"/>
                </a:lnTo>
                <a:lnTo>
                  <a:pt x="7898" y="179727"/>
                </a:lnTo>
                <a:lnTo>
                  <a:pt x="6647" y="147840"/>
                </a:lnTo>
                <a:lnTo>
                  <a:pt x="4895" y="109249"/>
                </a:lnTo>
                <a:lnTo>
                  <a:pt x="3142" y="72133"/>
                </a:lnTo>
                <a:lnTo>
                  <a:pt x="1891" y="44667"/>
                </a:lnTo>
                <a:lnTo>
                  <a:pt x="1140" y="26853"/>
                </a:lnTo>
                <a:lnTo>
                  <a:pt x="890" y="18690"/>
                </a:lnTo>
                <a:lnTo>
                  <a:pt x="890" y="14240"/>
                </a:lnTo>
                <a:lnTo>
                  <a:pt x="2447" y="10012"/>
                </a:lnTo>
                <a:lnTo>
                  <a:pt x="5562" y="6007"/>
                </a:lnTo>
                <a:lnTo>
                  <a:pt x="8677" y="2002"/>
                </a:lnTo>
                <a:lnTo>
                  <a:pt x="12905" y="0"/>
                </a:lnTo>
                <a:lnTo>
                  <a:pt x="18245" y="0"/>
                </a:lnTo>
                <a:lnTo>
                  <a:pt x="23585" y="0"/>
                </a:lnTo>
                <a:lnTo>
                  <a:pt x="27813" y="2002"/>
                </a:lnTo>
                <a:lnTo>
                  <a:pt x="30928" y="6007"/>
                </a:lnTo>
                <a:lnTo>
                  <a:pt x="34043" y="10012"/>
                </a:lnTo>
                <a:lnTo>
                  <a:pt x="35600" y="15426"/>
                </a:lnTo>
                <a:lnTo>
                  <a:pt x="35600" y="22250"/>
                </a:lnTo>
                <a:lnTo>
                  <a:pt x="35600" y="167768"/>
                </a:lnTo>
                <a:lnTo>
                  <a:pt x="52789" y="143042"/>
                </a:lnTo>
                <a:lnTo>
                  <a:pt x="71868" y="125381"/>
                </a:lnTo>
                <a:lnTo>
                  <a:pt x="92839" y="114784"/>
                </a:lnTo>
                <a:lnTo>
                  <a:pt x="115702" y="111251"/>
                </a:lnTo>
                <a:lnTo>
                  <a:pt x="132501" y="112837"/>
                </a:lnTo>
                <a:lnTo>
                  <a:pt x="170883" y="136617"/>
                </a:lnTo>
                <a:lnTo>
                  <a:pt x="189239" y="180673"/>
                </a:lnTo>
                <a:lnTo>
                  <a:pt x="190463" y="1980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1302" y="1167232"/>
            <a:ext cx="189230" cy="332105"/>
          </a:xfrm>
          <a:custGeom>
            <a:avLst/>
            <a:gdLst/>
            <a:ahLst/>
            <a:cxnLst/>
            <a:rect l="l" t="t" r="r" b="b"/>
            <a:pathLst>
              <a:path w="189229" h="332105">
                <a:moveTo>
                  <a:pt x="65564" y="291925"/>
                </a:moveTo>
                <a:lnTo>
                  <a:pt x="60817" y="291925"/>
                </a:lnTo>
                <a:lnTo>
                  <a:pt x="58889" y="292815"/>
                </a:lnTo>
                <a:lnTo>
                  <a:pt x="55922" y="296375"/>
                </a:lnTo>
                <a:lnTo>
                  <a:pt x="55180" y="298303"/>
                </a:lnTo>
                <a:lnTo>
                  <a:pt x="55180" y="307500"/>
                </a:lnTo>
                <a:lnTo>
                  <a:pt x="93312" y="330891"/>
                </a:lnTo>
                <a:lnTo>
                  <a:pt x="103686" y="331530"/>
                </a:lnTo>
                <a:lnTo>
                  <a:pt x="114200" y="330793"/>
                </a:lnTo>
                <a:lnTo>
                  <a:pt x="152748" y="306443"/>
                </a:lnTo>
                <a:lnTo>
                  <a:pt x="154023" y="303050"/>
                </a:lnTo>
                <a:lnTo>
                  <a:pt x="93674" y="303050"/>
                </a:lnTo>
                <a:lnTo>
                  <a:pt x="86405" y="301196"/>
                </a:lnTo>
                <a:lnTo>
                  <a:pt x="70682" y="293779"/>
                </a:lnTo>
                <a:lnTo>
                  <a:pt x="65564" y="291925"/>
                </a:lnTo>
                <a:close/>
              </a:path>
              <a:path w="189229" h="332105">
                <a:moveTo>
                  <a:pt x="113922" y="0"/>
                </a:moveTo>
                <a:lnTo>
                  <a:pt x="67696" y="8622"/>
                </a:lnTo>
                <a:lnTo>
                  <a:pt x="31373" y="34488"/>
                </a:lnTo>
                <a:lnTo>
                  <a:pt x="7843" y="71646"/>
                </a:lnTo>
                <a:lnTo>
                  <a:pt x="0" y="114144"/>
                </a:lnTo>
                <a:lnTo>
                  <a:pt x="1404" y="135880"/>
                </a:lnTo>
                <a:lnTo>
                  <a:pt x="12641" y="174262"/>
                </a:lnTo>
                <a:lnTo>
                  <a:pt x="48450" y="216941"/>
                </a:lnTo>
                <a:lnTo>
                  <a:pt x="81436" y="231849"/>
                </a:lnTo>
                <a:lnTo>
                  <a:pt x="81436" y="240155"/>
                </a:lnTo>
                <a:lnTo>
                  <a:pt x="83661" y="247572"/>
                </a:lnTo>
                <a:lnTo>
                  <a:pt x="92561" y="260626"/>
                </a:lnTo>
                <a:lnTo>
                  <a:pt x="97456" y="265521"/>
                </a:lnTo>
                <a:lnTo>
                  <a:pt x="108136" y="272048"/>
                </a:lnTo>
                <a:lnTo>
                  <a:pt x="113032" y="275459"/>
                </a:lnTo>
                <a:lnTo>
                  <a:pt x="121932" y="282580"/>
                </a:lnTo>
                <a:lnTo>
                  <a:pt x="124157" y="286140"/>
                </a:lnTo>
                <a:lnTo>
                  <a:pt x="124157" y="293260"/>
                </a:lnTo>
                <a:lnTo>
                  <a:pt x="121858" y="296375"/>
                </a:lnTo>
                <a:lnTo>
                  <a:pt x="112661" y="301715"/>
                </a:lnTo>
                <a:lnTo>
                  <a:pt x="107024" y="303050"/>
                </a:lnTo>
                <a:lnTo>
                  <a:pt x="154023" y="303050"/>
                </a:lnTo>
                <a:lnTo>
                  <a:pt x="155669" y="298669"/>
                </a:lnTo>
                <a:lnTo>
                  <a:pt x="156642" y="290145"/>
                </a:lnTo>
                <a:lnTo>
                  <a:pt x="156642" y="283618"/>
                </a:lnTo>
                <a:lnTo>
                  <a:pt x="154343" y="277759"/>
                </a:lnTo>
                <a:lnTo>
                  <a:pt x="145146" y="267375"/>
                </a:lnTo>
                <a:lnTo>
                  <a:pt x="140029" y="263296"/>
                </a:lnTo>
                <a:lnTo>
                  <a:pt x="134392" y="260329"/>
                </a:lnTo>
                <a:lnTo>
                  <a:pt x="124185" y="254294"/>
                </a:lnTo>
                <a:lnTo>
                  <a:pt x="116703" y="248203"/>
                </a:lnTo>
                <a:lnTo>
                  <a:pt x="111947" y="242056"/>
                </a:lnTo>
                <a:lnTo>
                  <a:pt x="109916" y="235854"/>
                </a:lnTo>
                <a:lnTo>
                  <a:pt x="123962" y="234769"/>
                </a:lnTo>
                <a:lnTo>
                  <a:pt x="137618" y="231960"/>
                </a:lnTo>
                <a:lnTo>
                  <a:pt x="174860" y="214201"/>
                </a:lnTo>
                <a:lnTo>
                  <a:pt x="183244" y="206928"/>
                </a:lnTo>
                <a:lnTo>
                  <a:pt x="113922" y="206928"/>
                </a:lnTo>
                <a:lnTo>
                  <a:pt x="97484" y="205287"/>
                </a:lnTo>
                <a:lnTo>
                  <a:pt x="56516" y="180673"/>
                </a:lnTo>
                <a:lnTo>
                  <a:pt x="34821" y="135282"/>
                </a:lnTo>
                <a:lnTo>
                  <a:pt x="33375" y="117482"/>
                </a:lnTo>
                <a:lnTo>
                  <a:pt x="34807" y="99709"/>
                </a:lnTo>
                <a:lnTo>
                  <a:pt x="56293" y="54735"/>
                </a:lnTo>
                <a:lnTo>
                  <a:pt x="95050" y="30538"/>
                </a:lnTo>
                <a:lnTo>
                  <a:pt x="109916" y="28925"/>
                </a:lnTo>
                <a:lnTo>
                  <a:pt x="181824" y="28925"/>
                </a:lnTo>
                <a:lnTo>
                  <a:pt x="179727" y="25532"/>
                </a:lnTo>
                <a:lnTo>
                  <a:pt x="140344" y="3170"/>
                </a:lnTo>
                <a:lnTo>
                  <a:pt x="127536" y="792"/>
                </a:lnTo>
                <a:lnTo>
                  <a:pt x="113922" y="0"/>
                </a:lnTo>
                <a:close/>
              </a:path>
              <a:path w="189229" h="332105">
                <a:moveTo>
                  <a:pt x="185420" y="183343"/>
                </a:moveTo>
                <a:lnTo>
                  <a:pt x="175036" y="183343"/>
                </a:lnTo>
                <a:lnTo>
                  <a:pt x="170734" y="185271"/>
                </a:lnTo>
                <a:lnTo>
                  <a:pt x="165097" y="189128"/>
                </a:lnTo>
                <a:lnTo>
                  <a:pt x="152554" y="196916"/>
                </a:lnTo>
                <a:lnTo>
                  <a:pt x="139843" y="202478"/>
                </a:lnTo>
                <a:lnTo>
                  <a:pt x="126966" y="205816"/>
                </a:lnTo>
                <a:lnTo>
                  <a:pt x="113922" y="206928"/>
                </a:lnTo>
                <a:lnTo>
                  <a:pt x="183244" y="206928"/>
                </a:lnTo>
                <a:lnTo>
                  <a:pt x="187543" y="201185"/>
                </a:lnTo>
                <a:lnTo>
                  <a:pt x="189128" y="195136"/>
                </a:lnTo>
                <a:lnTo>
                  <a:pt x="189128" y="187274"/>
                </a:lnTo>
                <a:lnTo>
                  <a:pt x="185420" y="183343"/>
                </a:lnTo>
                <a:close/>
              </a:path>
              <a:path w="189229" h="332105">
                <a:moveTo>
                  <a:pt x="181824" y="28925"/>
                </a:moveTo>
                <a:lnTo>
                  <a:pt x="109916" y="28925"/>
                </a:lnTo>
                <a:lnTo>
                  <a:pt x="121876" y="30149"/>
                </a:lnTo>
                <a:lnTo>
                  <a:pt x="133724" y="33820"/>
                </a:lnTo>
                <a:lnTo>
                  <a:pt x="145461" y="39939"/>
                </a:lnTo>
                <a:lnTo>
                  <a:pt x="157087" y="48505"/>
                </a:lnTo>
                <a:lnTo>
                  <a:pt x="162131" y="52955"/>
                </a:lnTo>
                <a:lnTo>
                  <a:pt x="166581" y="55180"/>
                </a:lnTo>
                <a:lnTo>
                  <a:pt x="174294" y="55180"/>
                </a:lnTo>
                <a:lnTo>
                  <a:pt x="177706" y="53623"/>
                </a:lnTo>
                <a:lnTo>
                  <a:pt x="183639" y="47393"/>
                </a:lnTo>
                <a:lnTo>
                  <a:pt x="185123" y="43462"/>
                </a:lnTo>
                <a:lnTo>
                  <a:pt x="185123" y="38715"/>
                </a:lnTo>
                <a:lnTo>
                  <a:pt x="183774" y="32082"/>
                </a:lnTo>
                <a:lnTo>
                  <a:pt x="181824" y="2892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1302" y="1167232"/>
            <a:ext cx="189230" cy="332105"/>
          </a:xfrm>
          <a:custGeom>
            <a:avLst/>
            <a:gdLst/>
            <a:ahLst/>
            <a:cxnLst/>
            <a:rect l="l" t="t" r="r" b="b"/>
            <a:pathLst>
              <a:path w="189229" h="332105">
                <a:moveTo>
                  <a:pt x="156642" y="290145"/>
                </a:moveTo>
                <a:lnTo>
                  <a:pt x="132890" y="324897"/>
                </a:lnTo>
                <a:lnTo>
                  <a:pt x="103686" y="331530"/>
                </a:lnTo>
                <a:lnTo>
                  <a:pt x="93312" y="330891"/>
                </a:lnTo>
                <a:lnTo>
                  <a:pt x="55180" y="307500"/>
                </a:lnTo>
                <a:lnTo>
                  <a:pt x="55180" y="300380"/>
                </a:lnTo>
                <a:lnTo>
                  <a:pt x="55180" y="298303"/>
                </a:lnTo>
                <a:lnTo>
                  <a:pt x="55922" y="296375"/>
                </a:lnTo>
                <a:lnTo>
                  <a:pt x="57406" y="294595"/>
                </a:lnTo>
                <a:lnTo>
                  <a:pt x="58889" y="292815"/>
                </a:lnTo>
                <a:lnTo>
                  <a:pt x="60817" y="291925"/>
                </a:lnTo>
                <a:lnTo>
                  <a:pt x="63191" y="291925"/>
                </a:lnTo>
                <a:lnTo>
                  <a:pt x="65564" y="291925"/>
                </a:lnTo>
                <a:lnTo>
                  <a:pt x="70682" y="293779"/>
                </a:lnTo>
                <a:lnTo>
                  <a:pt x="78543" y="297487"/>
                </a:lnTo>
                <a:lnTo>
                  <a:pt x="86405" y="301196"/>
                </a:lnTo>
                <a:lnTo>
                  <a:pt x="93674" y="303050"/>
                </a:lnTo>
                <a:lnTo>
                  <a:pt x="100349" y="303050"/>
                </a:lnTo>
                <a:lnTo>
                  <a:pt x="107024" y="303050"/>
                </a:lnTo>
                <a:lnTo>
                  <a:pt x="112661" y="301715"/>
                </a:lnTo>
                <a:lnTo>
                  <a:pt x="117259" y="299045"/>
                </a:lnTo>
                <a:lnTo>
                  <a:pt x="121858" y="296375"/>
                </a:lnTo>
                <a:lnTo>
                  <a:pt x="124157" y="293260"/>
                </a:lnTo>
                <a:lnTo>
                  <a:pt x="124157" y="289700"/>
                </a:lnTo>
                <a:lnTo>
                  <a:pt x="124157" y="286140"/>
                </a:lnTo>
                <a:lnTo>
                  <a:pt x="121932" y="282580"/>
                </a:lnTo>
                <a:lnTo>
                  <a:pt x="117482" y="279020"/>
                </a:lnTo>
                <a:lnTo>
                  <a:pt x="113032" y="275459"/>
                </a:lnTo>
                <a:lnTo>
                  <a:pt x="108136" y="272048"/>
                </a:lnTo>
                <a:lnTo>
                  <a:pt x="102796" y="268784"/>
                </a:lnTo>
                <a:lnTo>
                  <a:pt x="97456" y="265521"/>
                </a:lnTo>
                <a:lnTo>
                  <a:pt x="92561" y="260626"/>
                </a:lnTo>
                <a:lnTo>
                  <a:pt x="88111" y="254099"/>
                </a:lnTo>
                <a:lnTo>
                  <a:pt x="83661" y="247572"/>
                </a:lnTo>
                <a:lnTo>
                  <a:pt x="81436" y="240155"/>
                </a:lnTo>
                <a:lnTo>
                  <a:pt x="81436" y="231849"/>
                </a:lnTo>
                <a:lnTo>
                  <a:pt x="64067" y="225785"/>
                </a:lnTo>
                <a:lnTo>
                  <a:pt x="22472" y="190908"/>
                </a:lnTo>
                <a:lnTo>
                  <a:pt x="5618" y="155919"/>
                </a:lnTo>
                <a:lnTo>
                  <a:pt x="0" y="114144"/>
                </a:lnTo>
                <a:lnTo>
                  <a:pt x="1960" y="92227"/>
                </a:lnTo>
                <a:lnTo>
                  <a:pt x="17647" y="52399"/>
                </a:lnTo>
                <a:lnTo>
                  <a:pt x="48297" y="19399"/>
                </a:lnTo>
                <a:lnTo>
                  <a:pt x="89571" y="2155"/>
                </a:lnTo>
                <a:lnTo>
                  <a:pt x="113922" y="0"/>
                </a:lnTo>
                <a:lnTo>
                  <a:pt x="127536" y="792"/>
                </a:lnTo>
                <a:lnTo>
                  <a:pt x="172982" y="19065"/>
                </a:lnTo>
                <a:lnTo>
                  <a:pt x="185123" y="38715"/>
                </a:lnTo>
                <a:lnTo>
                  <a:pt x="185123" y="43462"/>
                </a:lnTo>
                <a:lnTo>
                  <a:pt x="170438" y="55180"/>
                </a:lnTo>
                <a:lnTo>
                  <a:pt x="166581" y="55180"/>
                </a:lnTo>
                <a:lnTo>
                  <a:pt x="162131" y="52955"/>
                </a:lnTo>
                <a:lnTo>
                  <a:pt x="157087" y="48505"/>
                </a:lnTo>
                <a:lnTo>
                  <a:pt x="145461" y="39939"/>
                </a:lnTo>
                <a:lnTo>
                  <a:pt x="133724" y="33820"/>
                </a:lnTo>
                <a:lnTo>
                  <a:pt x="121876" y="30149"/>
                </a:lnTo>
                <a:lnTo>
                  <a:pt x="109916" y="28925"/>
                </a:lnTo>
                <a:lnTo>
                  <a:pt x="95050" y="30538"/>
                </a:lnTo>
                <a:lnTo>
                  <a:pt x="56293" y="54735"/>
                </a:lnTo>
                <a:lnTo>
                  <a:pt x="34807" y="99709"/>
                </a:lnTo>
                <a:lnTo>
                  <a:pt x="33375" y="117482"/>
                </a:lnTo>
                <a:lnTo>
                  <a:pt x="34821" y="135282"/>
                </a:lnTo>
                <a:lnTo>
                  <a:pt x="56516" y="180673"/>
                </a:lnTo>
                <a:lnTo>
                  <a:pt x="97484" y="205287"/>
                </a:lnTo>
                <a:lnTo>
                  <a:pt x="113922" y="206928"/>
                </a:lnTo>
                <a:lnTo>
                  <a:pt x="126966" y="205816"/>
                </a:lnTo>
                <a:lnTo>
                  <a:pt x="139843" y="202478"/>
                </a:lnTo>
                <a:lnTo>
                  <a:pt x="152554" y="196916"/>
                </a:lnTo>
                <a:lnTo>
                  <a:pt x="165097" y="189128"/>
                </a:lnTo>
                <a:lnTo>
                  <a:pt x="170734" y="185271"/>
                </a:lnTo>
                <a:lnTo>
                  <a:pt x="175036" y="183343"/>
                </a:lnTo>
                <a:lnTo>
                  <a:pt x="178003" y="183343"/>
                </a:lnTo>
                <a:lnTo>
                  <a:pt x="185420" y="183343"/>
                </a:lnTo>
                <a:lnTo>
                  <a:pt x="189128" y="187274"/>
                </a:lnTo>
                <a:lnTo>
                  <a:pt x="189128" y="195136"/>
                </a:lnTo>
                <a:lnTo>
                  <a:pt x="187543" y="201185"/>
                </a:lnTo>
                <a:lnTo>
                  <a:pt x="150885" y="227426"/>
                </a:lnTo>
                <a:lnTo>
                  <a:pt x="109916" y="235854"/>
                </a:lnTo>
                <a:lnTo>
                  <a:pt x="111947" y="242056"/>
                </a:lnTo>
                <a:lnTo>
                  <a:pt x="116703" y="248203"/>
                </a:lnTo>
                <a:lnTo>
                  <a:pt x="124185" y="254294"/>
                </a:lnTo>
                <a:lnTo>
                  <a:pt x="134392" y="260329"/>
                </a:lnTo>
                <a:lnTo>
                  <a:pt x="140029" y="263296"/>
                </a:lnTo>
                <a:lnTo>
                  <a:pt x="145146" y="267375"/>
                </a:lnTo>
                <a:lnTo>
                  <a:pt x="149745" y="272567"/>
                </a:lnTo>
                <a:lnTo>
                  <a:pt x="154343" y="277759"/>
                </a:lnTo>
                <a:lnTo>
                  <a:pt x="156642" y="283618"/>
                </a:lnTo>
                <a:lnTo>
                  <a:pt x="156642" y="29014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9293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293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2408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9268" y="1165326"/>
            <a:ext cx="195165" cy="2396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8848" y="1067424"/>
            <a:ext cx="1175429" cy="435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6409" y="1821425"/>
            <a:ext cx="885548" cy="3154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6185" y="1823010"/>
            <a:ext cx="179100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9353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517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6524" y="1902258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3665" y="1823010"/>
            <a:ext cx="150487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4924" y="1834104"/>
            <a:ext cx="148986" cy="2345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9745" y="1900673"/>
            <a:ext cx="295119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5742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6865" y="1900673"/>
            <a:ext cx="30196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05309" y="1823010"/>
            <a:ext cx="1051494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340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1177" y="1902258"/>
            <a:ext cx="24495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2122" y="1902258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9351" y="1903843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7571" y="1900673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4676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4545" y="1902258"/>
            <a:ext cx="244951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5490" y="1902258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63264" y="1902258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2451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1728" y="1903843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497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057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72355" y="1902258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12085" y="1854075"/>
            <a:ext cx="255654" cy="214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4669" y="1902258"/>
            <a:ext cx="102705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0388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6092" y="2328929"/>
            <a:ext cx="837112" cy="24725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25777" y="2330514"/>
            <a:ext cx="129863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85944" y="2409762"/>
            <a:ext cx="153741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18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5782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09181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6872" y="240976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2829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98119" y="2409762"/>
            <a:ext cx="150487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281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2632" y="2409762"/>
            <a:ext cx="150487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14088" y="2330514"/>
            <a:ext cx="1141720" cy="2456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0289" y="2409762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8958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94747" y="2409762"/>
            <a:ext cx="138842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9821" y="2409762"/>
            <a:ext cx="140315" cy="2345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516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3885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844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39255" y="2330514"/>
            <a:ext cx="1905755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5948" y="2711538"/>
            <a:ext cx="1274371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9405" y="3220627"/>
            <a:ext cx="1852501" cy="3138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51427" y="3220627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7660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25066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97023" y="3299875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03754" y="3220627"/>
            <a:ext cx="150487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80837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7998" y="3220627"/>
            <a:ext cx="129863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4401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95367" y="3299875"/>
            <a:ext cx="154058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83058" y="3299875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14515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84337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3523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2801" y="3301460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8605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19251" y="3298290"/>
            <a:ext cx="30196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4050" y="3299875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2086" y="3298290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57367" y="3299875"/>
            <a:ext cx="102705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4989" y="3299875"/>
            <a:ext cx="15374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1368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62632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18423" y="3299875"/>
            <a:ext cx="15374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18666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74457" y="3299875"/>
            <a:ext cx="15374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60223" y="3220627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36272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87624" y="3299875"/>
            <a:ext cx="154058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75315" y="3299875"/>
            <a:ext cx="102705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0677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76594" y="3299875"/>
            <a:ext cx="24495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55812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15089" y="3301460"/>
            <a:ext cx="129966" cy="16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78341" y="329987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9315" y="3601652"/>
            <a:ext cx="139105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54844" y="36127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16340" y="3679315"/>
            <a:ext cx="295087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19110" y="3612746"/>
            <a:ext cx="996052" cy="3027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6409" y="4107571"/>
            <a:ext cx="2255619" cy="3154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55329" y="4109156"/>
            <a:ext cx="139105" cy="24408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30857" y="412025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92322" y="4186819"/>
            <a:ext cx="295119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88150" y="4186819"/>
            <a:ext cx="147718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72849" y="4188404"/>
            <a:ext cx="150487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28230" y="4188404"/>
            <a:ext cx="140315" cy="2345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09866" y="4120251"/>
            <a:ext cx="153741" cy="2329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85733" y="4186819"/>
            <a:ext cx="295087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31698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63187" y="4120251"/>
            <a:ext cx="148986" cy="23457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48310" y="4188404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77917" y="4186819"/>
            <a:ext cx="316559" cy="16800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30875" y="4109156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63824" y="4186819"/>
            <a:ext cx="148986" cy="16800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62895" y="410915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14248" y="418840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01939" y="4188404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25122" y="418840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12282" y="4109156"/>
            <a:ext cx="129863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3239" y="4490180"/>
            <a:ext cx="1858333" cy="31382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595" y="1051849"/>
            <a:ext cx="1655459" cy="357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5105" y="1163101"/>
            <a:ext cx="611738" cy="24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1925" y="1051849"/>
            <a:ext cx="641954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122" y="1067424"/>
            <a:ext cx="1186599" cy="437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9120" y="1051849"/>
            <a:ext cx="733625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922" y="1824595"/>
            <a:ext cx="156911" cy="240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547" y="1902258"/>
            <a:ext cx="13947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3213" y="1823010"/>
            <a:ext cx="326343" cy="245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3806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5645" y="1900673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0396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0564" y="1902258"/>
            <a:ext cx="153741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0808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1844" y="1823010"/>
            <a:ext cx="161348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8076" y="1902258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056" y="2031590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9975" y="1823010"/>
            <a:ext cx="1116405" cy="3138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2631" y="1823010"/>
            <a:ext cx="875301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7158" y="1823010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2718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4214" y="1900673"/>
            <a:ext cx="295087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6984" y="1834104"/>
            <a:ext cx="148986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1774" y="1900673"/>
            <a:ext cx="295119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777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241" y="1823010"/>
            <a:ext cx="941414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09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82226" y="1902258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9885" y="1902258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64518" y="1902258"/>
            <a:ext cx="13947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6343" y="1902258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14002" y="1902258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36994" y="1823010"/>
            <a:ext cx="161348" cy="2440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146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01208" y="1902258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27054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9405" y="2332099"/>
            <a:ext cx="195584" cy="2424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3504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8008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9070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766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9018" y="2409762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52237" y="2330514"/>
            <a:ext cx="317193" cy="2456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6360" y="2409762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3324" y="2341609"/>
            <a:ext cx="986130" cy="2329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04030" y="2408177"/>
            <a:ext cx="148986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2655" y="2330514"/>
            <a:ext cx="161348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8888" y="2409762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46467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3378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0436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12941" y="2361579"/>
            <a:ext cx="925870" cy="2827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50773" y="2330514"/>
            <a:ext cx="161348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6372" y="2408177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3560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6954" y="2409762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74096" y="2330514"/>
            <a:ext cx="139105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51812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08870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56430" y="2330514"/>
            <a:ext cx="1244130" cy="3138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51437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5182" y="2408177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9830" y="2409762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0906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54821" y="2408177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40186" y="2409762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21105" y="2409762"/>
            <a:ext cx="153741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07485" y="2409762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979" y="2711538"/>
            <a:ext cx="1186829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70529" y="2790786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72136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3488" y="2790786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11231" y="2790786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95922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8972" y="2711538"/>
            <a:ext cx="161348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53478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3185" y="2790786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49030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76409" y="3220627"/>
            <a:ext cx="188610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369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75733" y="3299875"/>
            <a:ext cx="150487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823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30278" y="3299875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0724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68709" y="3301460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96563" y="3298290"/>
            <a:ext cx="301966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1102" y="3220627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71270" y="3231722"/>
            <a:ext cx="153741" cy="2329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9563" y="3220627"/>
            <a:ext cx="1256271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30449" y="3220627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04392" y="3299875"/>
            <a:ext cx="15374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67979" y="3220627"/>
            <a:ext cx="1041246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15133" y="3298290"/>
            <a:ext cx="134721" cy="2361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76672" y="3298290"/>
            <a:ext cx="148986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61423" y="3220627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99148" y="3220627"/>
            <a:ext cx="1314323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0703" y="3728132"/>
            <a:ext cx="179100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83722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69626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13371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73517" y="3728132"/>
            <a:ext cx="139105" cy="2440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49045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21002" y="3805795"/>
            <a:ext cx="263293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19323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1500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58748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43395" y="3807380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72633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15977" y="3728132"/>
            <a:ext cx="1231640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58396" y="3728132"/>
            <a:ext cx="139105" cy="244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33924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1982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63574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14157" y="3807380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71068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40889" y="3807380"/>
            <a:ext cx="150487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5612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95351" y="3807380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38853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90205" y="3807380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77928" y="3807380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01111" y="3807380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59872" y="3728132"/>
            <a:ext cx="847287" cy="2440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98992" y="3805795"/>
            <a:ext cx="147718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68425" y="3759197"/>
            <a:ext cx="93829" cy="21301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90392" y="3805795"/>
            <a:ext cx="411054" cy="1680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24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0969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79754" y="3807380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6116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22666" y="3808964"/>
            <a:ext cx="129966" cy="1616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80178" y="3935127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349" y="965072"/>
            <a:ext cx="1215836" cy="444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89" y="1160876"/>
            <a:ext cx="221866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0490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79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6224" y="1163101"/>
            <a:ext cx="228986" cy="24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7119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0209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78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078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8800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8682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1936" y="1058205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4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1936" y="1351911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4606" y="1058205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092" y="1821425"/>
            <a:ext cx="174662" cy="247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686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8817" y="1902258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5486" y="1823010"/>
            <a:ext cx="1466573" cy="31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3465" y="1823010"/>
            <a:ext cx="1099676" cy="245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7844" y="1823010"/>
            <a:ext cx="1167640" cy="3138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8671" y="190225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4053" y="1854075"/>
            <a:ext cx="264910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096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2317" y="190225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9478" y="1823010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95208" y="190225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0309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21805" y="1903843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283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54877" y="1902258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5076" y="1834104"/>
            <a:ext cx="807790" cy="3027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73744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112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3160" y="1902258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6640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6092" y="2328929"/>
            <a:ext cx="174662" cy="247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6860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8817" y="2409762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2119" y="2408177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2502" y="2409762"/>
            <a:ext cx="139476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038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62422" y="2409762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8673" y="2408177"/>
            <a:ext cx="301966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45635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1027" y="2409762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79470" y="2408177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8095" y="2330514"/>
            <a:ext cx="161348" cy="244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4360" y="2409762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2135" y="2409762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6825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6647" y="2409762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48154" y="2330514"/>
            <a:ext cx="1021783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4688" y="2408177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6862" y="2409762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6454" y="2330514"/>
            <a:ext cx="1409251" cy="3138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9964" y="2409762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1026" y="2408177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5499" y="2409762"/>
            <a:ext cx="120456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82321" y="2408177"/>
            <a:ext cx="301966" cy="16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21217" y="2409762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50423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18260" y="2409762"/>
            <a:ext cx="14835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9365" y="2711538"/>
            <a:ext cx="1301592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89622" y="2742603"/>
            <a:ext cx="93829" cy="213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5166" y="2790786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2972" y="2790786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77663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2186" y="2742603"/>
            <a:ext cx="93829" cy="213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47730" y="2790786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49368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08963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78785" y="2790786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2265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70069" y="3158814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08119" y="3301460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6915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41160" y="3299875"/>
            <a:ext cx="150487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87411" y="3298290"/>
            <a:ext cx="301966" cy="1680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26307" y="3299875"/>
            <a:ext cx="102705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55513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4141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85163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9863" y="3298290"/>
            <a:ext cx="316559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03591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59447" y="3299875"/>
            <a:ext cx="154058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40481" y="3220627"/>
            <a:ext cx="161348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26746" y="3299875"/>
            <a:ext cx="154058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14437" y="3299875"/>
            <a:ext cx="102705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21156" y="3220627"/>
            <a:ext cx="974393" cy="24566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99934" y="3298290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5450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38617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049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86401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43745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11582" y="3299875"/>
            <a:ext cx="14835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74200" y="3220627"/>
            <a:ext cx="139105" cy="2440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36097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20183" y="3220627"/>
            <a:ext cx="129863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6327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4004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22786" y="3299875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90570" y="3298290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89165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4651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18550" y="3299875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92030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0703" y="3728132"/>
            <a:ext cx="179100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73895" y="3807380"/>
            <a:ext cx="12045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42852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94204" y="3807380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55998" y="3728132"/>
            <a:ext cx="1466541" cy="3119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16972" y="3805795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87323" y="3807380"/>
            <a:ext cx="139476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55202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27243" y="3807380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09715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8992" y="393671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19468" y="3805795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98094" y="3728132"/>
            <a:ext cx="161348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84326" y="3807380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1905" y="3807380"/>
            <a:ext cx="120456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18817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88638" y="3807380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73329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14137" y="3807380"/>
            <a:ext cx="140315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90606" y="3739226"/>
            <a:ext cx="148986" cy="234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65428" y="3805795"/>
            <a:ext cx="295119" cy="1680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82261" y="3759197"/>
            <a:ext cx="93829" cy="2130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06046" y="3728132"/>
            <a:ext cx="1002075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5899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16374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88415" y="3807380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61896" y="3935127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0069" y="4173822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08119" y="4316469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69151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41192" y="4314884"/>
            <a:ext cx="150487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95367" y="4314884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84992" y="4235636"/>
            <a:ext cx="1256873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52674" y="4235636"/>
            <a:ext cx="150487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35780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00764" y="4313299"/>
            <a:ext cx="134721" cy="236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44824" y="4235636"/>
            <a:ext cx="1231727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81159" y="4266701"/>
            <a:ext cx="1246158" cy="2827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44351" y="4313299"/>
            <a:ext cx="1135497" cy="236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27429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87023" y="431488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6845" y="4314884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21482" y="4444217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65948" y="4694323"/>
            <a:ext cx="147718" cy="168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40452" y="4695908"/>
            <a:ext cx="120456" cy="2326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93464" y="4695908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68856" y="4695908"/>
            <a:ext cx="154058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70463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21784" y="4695908"/>
            <a:ext cx="154058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09443" y="4695908"/>
            <a:ext cx="102705" cy="16483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40995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10817" y="4695908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95508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42410" y="4616660"/>
            <a:ext cx="1783610" cy="3138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73569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33132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02954" y="469590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67559" y="4825241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09635" y="4647725"/>
            <a:ext cx="255654" cy="2146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04120" y="4616660"/>
            <a:ext cx="1224349" cy="24566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34821" y="4694323"/>
            <a:ext cx="1515538" cy="2361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97908" y="46166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057503" y="46959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27293" y="4695908"/>
            <a:ext cx="244951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00774" y="482365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61" y="1055980"/>
            <a:ext cx="245745" cy="347345"/>
          </a:xfrm>
          <a:custGeom>
            <a:avLst/>
            <a:gdLst/>
            <a:ahLst/>
            <a:cxnLst/>
            <a:rect l="l" t="t" r="r" b="b"/>
            <a:pathLst>
              <a:path w="245744" h="347344">
                <a:moveTo>
                  <a:pt x="16316" y="300380"/>
                </a:moveTo>
                <a:lnTo>
                  <a:pt x="8603" y="300380"/>
                </a:lnTo>
                <a:lnTo>
                  <a:pt x="5562" y="301567"/>
                </a:lnTo>
                <a:lnTo>
                  <a:pt x="1112" y="306313"/>
                </a:lnTo>
                <a:lnTo>
                  <a:pt x="0" y="309280"/>
                </a:lnTo>
                <a:lnTo>
                  <a:pt x="112" y="313285"/>
                </a:lnTo>
                <a:lnTo>
                  <a:pt x="44709" y="341724"/>
                </a:lnTo>
                <a:lnTo>
                  <a:pt x="103241" y="347106"/>
                </a:lnTo>
                <a:lnTo>
                  <a:pt x="133891" y="345506"/>
                </a:lnTo>
                <a:lnTo>
                  <a:pt x="161315" y="340709"/>
                </a:lnTo>
                <a:lnTo>
                  <a:pt x="185512" y="332713"/>
                </a:lnTo>
                <a:lnTo>
                  <a:pt x="206483" y="321518"/>
                </a:lnTo>
                <a:lnTo>
                  <a:pt x="211546" y="317290"/>
                </a:lnTo>
                <a:lnTo>
                  <a:pt x="101906" y="317290"/>
                </a:lnTo>
                <a:lnTo>
                  <a:pt x="91059" y="317040"/>
                </a:lnTo>
                <a:lnTo>
                  <a:pt x="80323" y="316289"/>
                </a:lnTo>
                <a:lnTo>
                  <a:pt x="69699" y="315037"/>
                </a:lnTo>
                <a:lnTo>
                  <a:pt x="59186" y="313285"/>
                </a:lnTo>
                <a:lnTo>
                  <a:pt x="58824" y="303495"/>
                </a:lnTo>
                <a:lnTo>
                  <a:pt x="24030" y="303495"/>
                </a:lnTo>
                <a:lnTo>
                  <a:pt x="20173" y="301418"/>
                </a:lnTo>
                <a:lnTo>
                  <a:pt x="16316" y="300380"/>
                </a:lnTo>
                <a:close/>
              </a:path>
              <a:path w="245744" h="347344">
                <a:moveTo>
                  <a:pt x="208888" y="177558"/>
                </a:moveTo>
                <a:lnTo>
                  <a:pt x="136617" y="177558"/>
                </a:lnTo>
                <a:lnTo>
                  <a:pt x="149759" y="180631"/>
                </a:lnTo>
                <a:lnTo>
                  <a:pt x="162483" y="185401"/>
                </a:lnTo>
                <a:lnTo>
                  <a:pt x="196902" y="209668"/>
                </a:lnTo>
                <a:lnTo>
                  <a:pt x="210043" y="246089"/>
                </a:lnTo>
                <a:lnTo>
                  <a:pt x="208208" y="262234"/>
                </a:lnTo>
                <a:lnTo>
                  <a:pt x="180673" y="298822"/>
                </a:lnTo>
                <a:lnTo>
                  <a:pt x="125353" y="316136"/>
                </a:lnTo>
                <a:lnTo>
                  <a:pt x="101906" y="317290"/>
                </a:lnTo>
                <a:lnTo>
                  <a:pt x="211546" y="317290"/>
                </a:lnTo>
                <a:lnTo>
                  <a:pt x="223421" y="307375"/>
                </a:lnTo>
                <a:lnTo>
                  <a:pt x="235520" y="290534"/>
                </a:lnTo>
                <a:lnTo>
                  <a:pt x="242779" y="270995"/>
                </a:lnTo>
                <a:lnTo>
                  <a:pt x="245199" y="248759"/>
                </a:lnTo>
                <a:lnTo>
                  <a:pt x="243920" y="233754"/>
                </a:lnTo>
                <a:lnTo>
                  <a:pt x="240081" y="219444"/>
                </a:lnTo>
                <a:lnTo>
                  <a:pt x="233684" y="205830"/>
                </a:lnTo>
                <a:lnTo>
                  <a:pt x="224729" y="192910"/>
                </a:lnTo>
                <a:lnTo>
                  <a:pt x="213798" y="181354"/>
                </a:lnTo>
                <a:lnTo>
                  <a:pt x="208888" y="177558"/>
                </a:lnTo>
                <a:close/>
              </a:path>
              <a:path w="245744" h="347344">
                <a:moveTo>
                  <a:pt x="58145" y="52955"/>
                </a:moveTo>
                <a:lnTo>
                  <a:pt x="24475" y="52955"/>
                </a:lnTo>
                <a:lnTo>
                  <a:pt x="25101" y="125589"/>
                </a:lnTo>
                <a:lnTo>
                  <a:pt x="25211" y="140400"/>
                </a:lnTo>
                <a:lnTo>
                  <a:pt x="25325" y="180478"/>
                </a:lnTo>
                <a:lnTo>
                  <a:pt x="24030" y="303495"/>
                </a:lnTo>
                <a:lnTo>
                  <a:pt x="58824" y="303495"/>
                </a:lnTo>
                <a:lnTo>
                  <a:pt x="57843" y="262234"/>
                </a:lnTo>
                <a:lnTo>
                  <a:pt x="57452" y="200031"/>
                </a:lnTo>
                <a:lnTo>
                  <a:pt x="57406" y="181118"/>
                </a:lnTo>
                <a:lnTo>
                  <a:pt x="114286" y="181118"/>
                </a:lnTo>
                <a:lnTo>
                  <a:pt x="118803" y="180478"/>
                </a:lnTo>
                <a:lnTo>
                  <a:pt x="136617" y="177558"/>
                </a:lnTo>
                <a:lnTo>
                  <a:pt x="208888" y="177558"/>
                </a:lnTo>
                <a:lnTo>
                  <a:pt x="201477" y="171828"/>
                </a:lnTo>
                <a:lnTo>
                  <a:pt x="187765" y="164333"/>
                </a:lnTo>
                <a:lnTo>
                  <a:pt x="172663" y="158867"/>
                </a:lnTo>
                <a:lnTo>
                  <a:pt x="188341" y="148187"/>
                </a:lnTo>
                <a:lnTo>
                  <a:pt x="57406" y="148187"/>
                </a:lnTo>
                <a:lnTo>
                  <a:pt x="57506" y="106050"/>
                </a:lnTo>
                <a:lnTo>
                  <a:pt x="57739" y="76207"/>
                </a:lnTo>
                <a:lnTo>
                  <a:pt x="58145" y="52955"/>
                </a:lnTo>
                <a:close/>
              </a:path>
              <a:path w="245744" h="347344">
                <a:moveTo>
                  <a:pt x="114286" y="181118"/>
                </a:moveTo>
                <a:lnTo>
                  <a:pt x="57406" y="181118"/>
                </a:lnTo>
                <a:lnTo>
                  <a:pt x="63733" y="182481"/>
                </a:lnTo>
                <a:lnTo>
                  <a:pt x="70255" y="183454"/>
                </a:lnTo>
                <a:lnTo>
                  <a:pt x="76972" y="184038"/>
                </a:lnTo>
                <a:lnTo>
                  <a:pt x="83884" y="184233"/>
                </a:lnTo>
                <a:lnTo>
                  <a:pt x="92436" y="183816"/>
                </a:lnTo>
                <a:lnTo>
                  <a:pt x="104076" y="182564"/>
                </a:lnTo>
                <a:lnTo>
                  <a:pt x="114286" y="181118"/>
                </a:lnTo>
                <a:close/>
              </a:path>
              <a:path w="245744" h="347344">
                <a:moveTo>
                  <a:pt x="87889" y="143737"/>
                </a:moveTo>
                <a:lnTo>
                  <a:pt x="77723" y="144015"/>
                </a:lnTo>
                <a:lnTo>
                  <a:pt x="69254" y="144850"/>
                </a:lnTo>
                <a:lnTo>
                  <a:pt x="62481" y="146240"/>
                </a:lnTo>
                <a:lnTo>
                  <a:pt x="57406" y="148187"/>
                </a:lnTo>
                <a:lnTo>
                  <a:pt x="188341" y="148187"/>
                </a:lnTo>
                <a:lnTo>
                  <a:pt x="189647" y="147297"/>
                </a:lnTo>
                <a:lnTo>
                  <a:pt x="128607" y="147297"/>
                </a:lnTo>
                <a:lnTo>
                  <a:pt x="119053" y="145740"/>
                </a:lnTo>
                <a:lnTo>
                  <a:pt x="109082" y="144627"/>
                </a:lnTo>
                <a:lnTo>
                  <a:pt x="98694" y="143960"/>
                </a:lnTo>
                <a:lnTo>
                  <a:pt x="87889" y="143737"/>
                </a:lnTo>
                <a:close/>
              </a:path>
              <a:path w="245744" h="347344">
                <a:moveTo>
                  <a:pt x="195662" y="30260"/>
                </a:moveTo>
                <a:lnTo>
                  <a:pt x="101906" y="30260"/>
                </a:lnTo>
                <a:lnTo>
                  <a:pt x="122502" y="31261"/>
                </a:lnTo>
                <a:lnTo>
                  <a:pt x="140233" y="34265"/>
                </a:lnTo>
                <a:lnTo>
                  <a:pt x="176348" y="54555"/>
                </a:lnTo>
                <a:lnTo>
                  <a:pt x="188238" y="82548"/>
                </a:lnTo>
                <a:lnTo>
                  <a:pt x="187487" y="92380"/>
                </a:lnTo>
                <a:lnTo>
                  <a:pt x="163929" y="131666"/>
                </a:lnTo>
                <a:lnTo>
                  <a:pt x="128607" y="147297"/>
                </a:lnTo>
                <a:lnTo>
                  <a:pt x="189647" y="147297"/>
                </a:lnTo>
                <a:lnTo>
                  <a:pt x="193689" y="144544"/>
                </a:lnTo>
                <a:lnTo>
                  <a:pt x="208708" y="126938"/>
                </a:lnTo>
                <a:lnTo>
                  <a:pt x="217720" y="106050"/>
                </a:lnTo>
                <a:lnTo>
                  <a:pt x="220723" y="81881"/>
                </a:lnTo>
                <a:lnTo>
                  <a:pt x="219055" y="67863"/>
                </a:lnTo>
                <a:lnTo>
                  <a:pt x="214048" y="54290"/>
                </a:lnTo>
                <a:lnTo>
                  <a:pt x="205704" y="41163"/>
                </a:lnTo>
                <a:lnTo>
                  <a:pt x="195662" y="30260"/>
                </a:lnTo>
                <a:close/>
              </a:path>
              <a:path w="245744" h="347344">
                <a:moveTo>
                  <a:pt x="105244" y="0"/>
                </a:moveTo>
                <a:lnTo>
                  <a:pt x="60312" y="4756"/>
                </a:lnTo>
                <a:lnTo>
                  <a:pt x="21666" y="17257"/>
                </a:lnTo>
                <a:lnTo>
                  <a:pt x="4005" y="32633"/>
                </a:lnTo>
                <a:lnTo>
                  <a:pt x="4005" y="48950"/>
                </a:lnTo>
                <a:lnTo>
                  <a:pt x="8455" y="53845"/>
                </a:lnTo>
                <a:lnTo>
                  <a:pt x="18542" y="53845"/>
                </a:lnTo>
                <a:lnTo>
                  <a:pt x="20915" y="53549"/>
                </a:lnTo>
                <a:lnTo>
                  <a:pt x="24475" y="52955"/>
                </a:lnTo>
                <a:lnTo>
                  <a:pt x="58145" y="52955"/>
                </a:lnTo>
                <a:lnTo>
                  <a:pt x="91866" y="30649"/>
                </a:lnTo>
                <a:lnTo>
                  <a:pt x="101906" y="30260"/>
                </a:lnTo>
                <a:lnTo>
                  <a:pt x="195662" y="30260"/>
                </a:lnTo>
                <a:lnTo>
                  <a:pt x="194023" y="28480"/>
                </a:lnTo>
                <a:lnTo>
                  <a:pt x="156420" y="8010"/>
                </a:lnTo>
                <a:lnTo>
                  <a:pt x="118705" y="500"/>
                </a:lnTo>
                <a:lnTo>
                  <a:pt x="10524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3261" y="1055980"/>
            <a:ext cx="245745" cy="347345"/>
          </a:xfrm>
          <a:custGeom>
            <a:avLst/>
            <a:gdLst/>
            <a:ahLst/>
            <a:cxnLst/>
            <a:rect l="l" t="t" r="r" b="b"/>
            <a:pathLst>
              <a:path w="245744" h="347344">
                <a:moveTo>
                  <a:pt x="24030" y="303495"/>
                </a:moveTo>
                <a:lnTo>
                  <a:pt x="25365" y="176668"/>
                </a:lnTo>
                <a:lnTo>
                  <a:pt x="25337" y="162859"/>
                </a:lnTo>
                <a:lnTo>
                  <a:pt x="25254" y="146352"/>
                </a:lnTo>
                <a:lnTo>
                  <a:pt x="25115" y="127147"/>
                </a:lnTo>
                <a:lnTo>
                  <a:pt x="24920" y="105244"/>
                </a:lnTo>
                <a:lnTo>
                  <a:pt x="24725" y="84537"/>
                </a:lnTo>
                <a:lnTo>
                  <a:pt x="24586" y="68920"/>
                </a:lnTo>
                <a:lnTo>
                  <a:pt x="24503" y="58393"/>
                </a:lnTo>
                <a:lnTo>
                  <a:pt x="24475" y="52955"/>
                </a:lnTo>
                <a:lnTo>
                  <a:pt x="20915" y="53549"/>
                </a:lnTo>
                <a:lnTo>
                  <a:pt x="18542" y="53845"/>
                </a:lnTo>
                <a:lnTo>
                  <a:pt x="17355" y="53845"/>
                </a:lnTo>
                <a:lnTo>
                  <a:pt x="8455" y="53845"/>
                </a:lnTo>
                <a:lnTo>
                  <a:pt x="4005" y="48950"/>
                </a:lnTo>
                <a:lnTo>
                  <a:pt x="4005" y="39160"/>
                </a:lnTo>
                <a:lnTo>
                  <a:pt x="4005" y="32633"/>
                </a:lnTo>
                <a:lnTo>
                  <a:pt x="35684" y="10916"/>
                </a:lnTo>
                <a:lnTo>
                  <a:pt x="76151" y="2113"/>
                </a:lnTo>
                <a:lnTo>
                  <a:pt x="105244" y="0"/>
                </a:lnTo>
                <a:lnTo>
                  <a:pt x="118705" y="500"/>
                </a:lnTo>
                <a:lnTo>
                  <a:pt x="156420" y="8010"/>
                </a:lnTo>
                <a:lnTo>
                  <a:pt x="194023" y="28480"/>
                </a:lnTo>
                <a:lnTo>
                  <a:pt x="219055" y="67863"/>
                </a:lnTo>
                <a:lnTo>
                  <a:pt x="220723" y="81881"/>
                </a:lnTo>
                <a:lnTo>
                  <a:pt x="217720" y="106050"/>
                </a:lnTo>
                <a:lnTo>
                  <a:pt x="208708" y="126938"/>
                </a:lnTo>
                <a:lnTo>
                  <a:pt x="193689" y="144544"/>
                </a:lnTo>
                <a:lnTo>
                  <a:pt x="172663" y="158867"/>
                </a:lnTo>
                <a:lnTo>
                  <a:pt x="187765" y="164333"/>
                </a:lnTo>
                <a:lnTo>
                  <a:pt x="224729" y="192910"/>
                </a:lnTo>
                <a:lnTo>
                  <a:pt x="243920" y="233754"/>
                </a:lnTo>
                <a:lnTo>
                  <a:pt x="245199" y="248759"/>
                </a:lnTo>
                <a:lnTo>
                  <a:pt x="242779" y="270995"/>
                </a:lnTo>
                <a:lnTo>
                  <a:pt x="223421" y="307375"/>
                </a:lnTo>
                <a:lnTo>
                  <a:pt x="185512" y="332713"/>
                </a:lnTo>
                <a:lnTo>
                  <a:pt x="133891" y="345506"/>
                </a:lnTo>
                <a:lnTo>
                  <a:pt x="103241" y="347106"/>
                </a:lnTo>
                <a:lnTo>
                  <a:pt x="81756" y="346508"/>
                </a:lnTo>
                <a:lnTo>
                  <a:pt x="29148" y="337538"/>
                </a:lnTo>
                <a:lnTo>
                  <a:pt x="0" y="312840"/>
                </a:lnTo>
                <a:lnTo>
                  <a:pt x="0" y="309280"/>
                </a:lnTo>
                <a:lnTo>
                  <a:pt x="1112" y="306313"/>
                </a:lnTo>
                <a:lnTo>
                  <a:pt x="3337" y="303940"/>
                </a:lnTo>
                <a:lnTo>
                  <a:pt x="5562" y="301567"/>
                </a:lnTo>
                <a:lnTo>
                  <a:pt x="8603" y="300380"/>
                </a:lnTo>
                <a:lnTo>
                  <a:pt x="12460" y="300380"/>
                </a:lnTo>
                <a:lnTo>
                  <a:pt x="16316" y="300380"/>
                </a:lnTo>
                <a:lnTo>
                  <a:pt x="20173" y="301418"/>
                </a:lnTo>
                <a:lnTo>
                  <a:pt x="24030" y="30349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310" y="1079885"/>
            <a:ext cx="165350" cy="299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526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526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3641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1123" y="10582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4213" y="10582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90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6413" y="1067424"/>
            <a:ext cx="942067" cy="43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4044" y="1163101"/>
            <a:ext cx="611738" cy="24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0864" y="1051849"/>
            <a:ext cx="641954" cy="357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3061" y="1067424"/>
            <a:ext cx="1186554" cy="43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8015" y="1051849"/>
            <a:ext cx="733625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6092" y="1821425"/>
            <a:ext cx="174662" cy="247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686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8356" y="1900673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3282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0688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7429" y="1854075"/>
            <a:ext cx="93829" cy="213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7022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1843" y="1900673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784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2678" y="182301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820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4111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5147" y="190225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827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2044" y="1900673"/>
            <a:ext cx="301934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8055" y="1823010"/>
            <a:ext cx="139105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9952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851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9552" y="190225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9048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7643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1388" y="1900673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6035" y="1902258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25242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97282" y="190225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52663" y="1823010"/>
            <a:ext cx="326374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94603" y="182301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013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2088" y="1902258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239" y="2204034"/>
            <a:ext cx="1051557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1299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9075" y="2283282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9988" y="228328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7187" y="2284867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52452" y="2204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2046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75096" y="224402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0441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9727" y="2283282"/>
            <a:ext cx="13947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61552" y="228328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49211" y="2283282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72204" y="2204034"/>
            <a:ext cx="161348" cy="2440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66679" y="22832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6417" y="2283282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2262" y="2411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9405" y="2713123"/>
            <a:ext cx="195584" cy="2424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3504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98008" y="2790786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9070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7665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9018" y="2790786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45813" y="2722633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0634" y="2789201"/>
            <a:ext cx="295119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6663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01519" y="2711538"/>
            <a:ext cx="1277627" cy="3119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26728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8080" y="2790786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65771" y="2790786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97228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9557" y="2711538"/>
            <a:ext cx="161348" cy="244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31845" y="272263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03886" y="2790786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0622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44367" y="2789201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9099" y="2789201"/>
            <a:ext cx="411054" cy="16800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76521" y="2711538"/>
            <a:ext cx="129863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25943" y="29201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83012" y="2790786"/>
            <a:ext cx="1155562" cy="234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6155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37508" y="2790786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25199" y="2790786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56624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2922" y="3092562"/>
            <a:ext cx="1177910" cy="2894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59149" y="3171811"/>
            <a:ext cx="120456" cy="2326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13746" y="310365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70487" y="3092562"/>
            <a:ext cx="382197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03530" y="309256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47275" y="3170226"/>
            <a:ext cx="147718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31923" y="3171811"/>
            <a:ext cx="102705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61129" y="310365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10282" y="3092562"/>
            <a:ext cx="951411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61609" y="3123628"/>
            <a:ext cx="947489" cy="2827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1654" y="3600067"/>
            <a:ext cx="148986" cy="24725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58679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28417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71888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23241" y="368090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10932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42388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12210" y="3680900"/>
            <a:ext cx="24495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91396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50674" y="3682485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87816" y="3680900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63207" y="3680900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9028" y="3680900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32662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16347" y="36016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74124" y="3680900"/>
            <a:ext cx="244951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45068" y="3680900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22615" y="3680900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79526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49348" y="3680900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11068" y="3601652"/>
            <a:ext cx="1396951" cy="313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22857" y="3601652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98385" y="36127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59881" y="3682485"/>
            <a:ext cx="129966" cy="16166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92300" y="3601652"/>
            <a:ext cx="326343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23155" y="3680900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80067" y="36809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49805" y="3680900"/>
            <a:ext cx="102705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9752" y="4061924"/>
            <a:ext cx="120456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18421" y="4061924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05582" y="3982676"/>
            <a:ext cx="129863" cy="244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81631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32983" y="4061924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20758" y="4061924"/>
            <a:ext cx="244951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91702" y="4061924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77523" y="4061924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61157" y="406192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06392" y="3982676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81921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67826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25602" y="4060339"/>
            <a:ext cx="411054" cy="1680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87534" y="39826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44910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14965" y="4061924"/>
            <a:ext cx="13884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96380" y="39937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57876" y="4063509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15421" y="418967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6092" y="4488595"/>
            <a:ext cx="174662" cy="247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86860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48356" y="4571013"/>
            <a:ext cx="129966" cy="161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09388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58755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44660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95695" y="4569428"/>
            <a:ext cx="140315" cy="23457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78790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52649" y="4490180"/>
            <a:ext cx="1761080" cy="31382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829263" y="4490180"/>
            <a:ext cx="139105" cy="244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04792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90697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41732" y="4569428"/>
            <a:ext cx="140315" cy="234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24859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96900" y="456942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9372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51412" y="4569428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7807" y="4501275"/>
            <a:ext cx="889289" cy="3027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05064" y="4490180"/>
            <a:ext cx="1381070" cy="3119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37012" y="449018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94387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64442" y="4569428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45857" y="450127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07354" y="4571013"/>
            <a:ext cx="129966" cy="16166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64867" y="469717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43828" y="338328"/>
            <a:ext cx="1563623" cy="11856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4955" y="1912620"/>
            <a:ext cx="5849111" cy="4945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352" y="1140749"/>
            <a:ext cx="1436827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7282" y="1249776"/>
            <a:ext cx="221866" cy="24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4483" y="11471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573" y="11471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0218" y="1252001"/>
            <a:ext cx="228986" cy="244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068" y="114710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56"/>
                </a:lnTo>
              </a:path>
            </a:pathLst>
          </a:custGeom>
          <a:ln w="338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158" y="1147105"/>
            <a:ext cx="34290" cy="342900"/>
          </a:xfrm>
          <a:custGeom>
            <a:avLst/>
            <a:gdLst/>
            <a:ahLst/>
            <a:cxnLst/>
            <a:rect l="l" t="t" r="r" b="b"/>
            <a:pathLst>
              <a:path w="34289" h="342900">
                <a:moveTo>
                  <a:pt x="31595" y="171328"/>
                </a:moveTo>
                <a:lnTo>
                  <a:pt x="33820" y="320405"/>
                </a:lnTo>
                <a:lnTo>
                  <a:pt x="32763" y="330140"/>
                </a:lnTo>
                <a:lnTo>
                  <a:pt x="29593" y="337093"/>
                </a:lnTo>
                <a:lnTo>
                  <a:pt x="24308" y="341265"/>
                </a:lnTo>
                <a:lnTo>
                  <a:pt x="16910" y="342656"/>
                </a:lnTo>
                <a:lnTo>
                  <a:pt x="9512" y="341265"/>
                </a:lnTo>
                <a:lnTo>
                  <a:pt x="4227" y="337093"/>
                </a:lnTo>
                <a:lnTo>
                  <a:pt x="1056" y="330140"/>
                </a:lnTo>
                <a:lnTo>
                  <a:pt x="0" y="320405"/>
                </a:lnTo>
                <a:lnTo>
                  <a:pt x="2225" y="171328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7132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4730" y="12583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4730" y="12583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2749" y="12583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2631" y="12583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5885" y="1147105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4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5885" y="1440811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8555" y="1147105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656" y="1910325"/>
            <a:ext cx="148986" cy="247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682" y="19911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1420" y="1991158"/>
            <a:ext cx="102705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0047" y="19895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9277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0629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8320" y="1991158"/>
            <a:ext cx="102705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1503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8664" y="1911910"/>
            <a:ext cx="129863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263" y="1911910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61759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3256" y="1989573"/>
            <a:ext cx="295119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9052" y="1942975"/>
            <a:ext cx="1075553" cy="2146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6438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4430" y="1911910"/>
            <a:ext cx="161348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6685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2590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6335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71035" y="1991158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4449" y="1991158"/>
            <a:ext cx="120456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2485" y="1923004"/>
            <a:ext cx="148986" cy="234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7306" y="1992743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22571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6316" y="1989573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50964" y="1991158"/>
            <a:ext cx="102705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0170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9536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278" y="1942975"/>
            <a:ext cx="93829" cy="2130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7876" y="19230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9917" y="1991158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6398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42186" y="1991158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7866" y="19119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9219" y="19911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2368" y="2292934"/>
            <a:ext cx="982001" cy="3138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81918" y="22929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41480" y="237218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1303" y="2372182"/>
            <a:ext cx="244951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4783" y="24999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6098" y="2800438"/>
            <a:ext cx="166103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1823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3430" y="28004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74751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2494" y="2879686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2635" y="3009019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83270" y="2879686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68615" y="28796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6420" y="2879686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7571" y="2800438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9500" y="2878101"/>
            <a:ext cx="147718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48932" y="2831503"/>
            <a:ext cx="93829" cy="2130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34278" y="2878101"/>
            <a:ext cx="301934" cy="1680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49030" y="2800438"/>
            <a:ext cx="1182633" cy="2440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34908" y="2878101"/>
            <a:ext cx="134721" cy="2361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96574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74882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53190" y="2878101"/>
            <a:ext cx="148986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31498" y="2878101"/>
            <a:ext cx="148986" cy="1680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16249" y="2800438"/>
            <a:ext cx="129863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51037" y="2879686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26967" y="2881271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81976" y="2879686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69137" y="2800438"/>
            <a:ext cx="129863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6241" y="3181462"/>
            <a:ext cx="161348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6754" y="3260711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3145" y="3260711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46328" y="3260711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47967" y="318146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07561" y="326071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7383" y="3260711"/>
            <a:ext cx="244951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50863" y="338845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9094" y="3688967"/>
            <a:ext cx="1164121" cy="29099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2775" y="3690552"/>
            <a:ext cx="811319" cy="3119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91675" y="36905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43028" y="376980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30719" y="3769800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62175" y="37698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31997" y="3769800"/>
            <a:ext cx="150487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16720" y="376980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86542" y="3769800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44828" y="3690552"/>
            <a:ext cx="139105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20357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06261" y="369055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64038" y="3768215"/>
            <a:ext cx="411054" cy="1680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01847" y="3769800"/>
            <a:ext cx="120456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56539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28580" y="3769800"/>
            <a:ext cx="150487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11052" y="370164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60418" y="3690552"/>
            <a:ext cx="1405130" cy="31382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2318" y="4071576"/>
            <a:ext cx="139105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7846" y="40826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9803" y="4150824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05000" y="4071576"/>
            <a:ext cx="1324606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9001" y="4071576"/>
            <a:ext cx="2158240" cy="3138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11326" y="4150824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2962" y="4082671"/>
            <a:ext cx="153741" cy="2329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68798" y="4149239"/>
            <a:ext cx="295119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14763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86403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43747" y="408267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15174" y="4071576"/>
            <a:ext cx="129863" cy="244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91318" y="407157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35063" y="4149239"/>
            <a:ext cx="147718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0996" y="4531848"/>
            <a:ext cx="153741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35390" y="4531848"/>
            <a:ext cx="138842" cy="23457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10782" y="4531848"/>
            <a:ext cx="154058" cy="1648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98505" y="4531848"/>
            <a:ext cx="102705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21688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23326" y="445260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82921" y="453184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52743" y="4531848"/>
            <a:ext cx="244951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02935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90710" y="4531848"/>
            <a:ext cx="244951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61655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23712" y="446369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80453" y="4452601"/>
            <a:ext cx="229185" cy="3119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37851" y="4531848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87672" y="4483666"/>
            <a:ext cx="1052984" cy="2827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91502" y="445260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48877" y="446369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20918" y="4531848"/>
            <a:ext cx="244951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94367" y="465959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49411" y="4960104"/>
            <a:ext cx="1333395" cy="2456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97336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83240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26985" y="5037768"/>
            <a:ext cx="147718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81371" y="5039353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58919" y="5039353"/>
            <a:ext cx="120456" cy="1648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15830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99516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47064" y="5039353"/>
            <a:ext cx="120456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3975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63253" y="5040938"/>
            <a:ext cx="129966" cy="16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00100" y="4960104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75628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61533" y="49601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12568" y="5039353"/>
            <a:ext cx="140315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95694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67735" y="5039353"/>
            <a:ext cx="150487" cy="16483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50208" y="497120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22249" y="5039353"/>
            <a:ext cx="150487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82383" y="5039353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57775" y="5039353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43564" y="5039353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27197" y="503935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98838" y="4960104"/>
            <a:ext cx="1075617" cy="24408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7683" y="5341129"/>
            <a:ext cx="101437" cy="24408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58457" y="542037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8195" y="5420377"/>
            <a:ext cx="239836" cy="16483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6180" y="5372194"/>
            <a:ext cx="266305" cy="21301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50957" y="5418792"/>
            <a:ext cx="1230087" cy="23615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31890" y="534112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89266" y="53522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61275" y="5420377"/>
            <a:ext cx="244951" cy="1648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34787" y="554812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02" y="1051849"/>
            <a:ext cx="2087651" cy="453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0911" y="1051849"/>
            <a:ext cx="1183128" cy="453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1516" y="1051849"/>
            <a:ext cx="1606508" cy="355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5867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5750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0549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09" h="52069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0549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09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6902" y="1824277"/>
            <a:ext cx="312871" cy="24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6172" y="1823010"/>
            <a:ext cx="129863" cy="244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8325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4140" y="19006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337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4088" y="1900673"/>
            <a:ext cx="148986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5564" y="1834104"/>
            <a:ext cx="52705" cy="290195"/>
          </a:xfrm>
          <a:custGeom>
            <a:avLst/>
            <a:gdLst/>
            <a:ahLst/>
            <a:cxnLst/>
            <a:rect l="l" t="t" r="r" b="b"/>
            <a:pathLst>
              <a:path w="52705" h="290194">
                <a:moveTo>
                  <a:pt x="43744" y="0"/>
                </a:moveTo>
                <a:lnTo>
                  <a:pt x="34869" y="0"/>
                </a:lnTo>
                <a:lnTo>
                  <a:pt x="31118" y="1849"/>
                </a:lnTo>
                <a:lnTo>
                  <a:pt x="24989" y="9245"/>
                </a:lnTo>
                <a:lnTo>
                  <a:pt x="23457" y="13524"/>
                </a:lnTo>
                <a:lnTo>
                  <a:pt x="23457" y="23246"/>
                </a:lnTo>
                <a:lnTo>
                  <a:pt x="24566" y="27155"/>
                </a:lnTo>
                <a:lnTo>
                  <a:pt x="29004" y="33072"/>
                </a:lnTo>
                <a:lnTo>
                  <a:pt x="32333" y="34552"/>
                </a:lnTo>
                <a:lnTo>
                  <a:pt x="41208" y="34552"/>
                </a:lnTo>
                <a:lnTo>
                  <a:pt x="44907" y="32386"/>
                </a:lnTo>
                <a:lnTo>
                  <a:pt x="50824" y="23721"/>
                </a:lnTo>
                <a:lnTo>
                  <a:pt x="52303" y="19389"/>
                </a:lnTo>
                <a:lnTo>
                  <a:pt x="52303" y="10724"/>
                </a:lnTo>
                <a:lnTo>
                  <a:pt x="51247" y="7132"/>
                </a:lnTo>
                <a:lnTo>
                  <a:pt x="47020" y="1426"/>
                </a:lnTo>
                <a:lnTo>
                  <a:pt x="43744" y="0"/>
                </a:lnTo>
                <a:close/>
              </a:path>
              <a:path w="52705" h="290194">
                <a:moveTo>
                  <a:pt x="45752" y="68153"/>
                </a:moveTo>
                <a:lnTo>
                  <a:pt x="29691" y="68153"/>
                </a:lnTo>
                <a:lnTo>
                  <a:pt x="25676" y="73436"/>
                </a:lnTo>
                <a:lnTo>
                  <a:pt x="25676" y="84002"/>
                </a:lnTo>
                <a:lnTo>
                  <a:pt x="27261" y="156911"/>
                </a:lnTo>
                <a:lnTo>
                  <a:pt x="27578" y="223479"/>
                </a:lnTo>
                <a:lnTo>
                  <a:pt x="17223" y="262575"/>
                </a:lnTo>
                <a:lnTo>
                  <a:pt x="13630" y="265956"/>
                </a:lnTo>
                <a:lnTo>
                  <a:pt x="4543" y="274832"/>
                </a:lnTo>
                <a:lnTo>
                  <a:pt x="0" y="280749"/>
                </a:lnTo>
                <a:lnTo>
                  <a:pt x="0" y="287723"/>
                </a:lnTo>
                <a:lnTo>
                  <a:pt x="2852" y="289730"/>
                </a:lnTo>
                <a:lnTo>
                  <a:pt x="8558" y="289730"/>
                </a:lnTo>
                <a:lnTo>
                  <a:pt x="40109" y="262281"/>
                </a:lnTo>
                <a:lnTo>
                  <a:pt x="48182" y="156911"/>
                </a:lnTo>
                <a:lnTo>
                  <a:pt x="49767" y="84002"/>
                </a:lnTo>
                <a:lnTo>
                  <a:pt x="49767" y="73436"/>
                </a:lnTo>
                <a:lnTo>
                  <a:pt x="45752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914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3372" y="1863003"/>
            <a:ext cx="1003438" cy="2738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1385" y="1900673"/>
            <a:ext cx="134721" cy="236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3051" y="1900673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1359" y="1900673"/>
            <a:ext cx="134721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8097" y="1902258"/>
            <a:ext cx="153741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3863" y="1823010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988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31233" y="190225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8892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0444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8280" y="1902258"/>
            <a:ext cx="138842" cy="2345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1913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1159" y="1903843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8704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290" y="2330514"/>
            <a:ext cx="199704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0620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377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1769" y="2361579"/>
            <a:ext cx="266273" cy="2130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3679" y="2409762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6691" y="2341609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8866" y="2409762"/>
            <a:ext cx="148352" cy="2345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0390" y="2408177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5038" y="2409762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1864" y="2330514"/>
            <a:ext cx="15048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7189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6466" y="2411347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173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132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42419" y="2409762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29547" y="2330514"/>
            <a:ext cx="129863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3487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1324" y="2409762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6081" y="2408177"/>
            <a:ext cx="148986" cy="16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21363" y="2409762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7209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0705" y="2839603"/>
            <a:ext cx="179100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4188" y="2918851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5133" y="291885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7158" y="2850698"/>
            <a:ext cx="986003" cy="2329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07737" y="2917266"/>
            <a:ext cx="148986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0696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7971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48642" y="2918851"/>
            <a:ext cx="15374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8313" y="2879597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09854" y="2918851"/>
            <a:ext cx="153741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75018" y="2918851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42802" y="2917266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7418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0411" y="2839603"/>
            <a:ext cx="326343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87796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74029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61371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33412" y="2918851"/>
            <a:ext cx="24495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04357" y="291885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59599" y="2918851"/>
            <a:ext cx="120456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16415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6205" y="291885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70927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0634" y="2918851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84232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35552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23212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16323" y="2918851"/>
            <a:ext cx="139476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78148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65807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8800" y="2839603"/>
            <a:ext cx="161348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83275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53013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78859" y="3046599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0071" y="3285294"/>
            <a:ext cx="919340" cy="30589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35692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87045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74736" y="342635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06193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76015" y="3426355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55201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4478" y="3427940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77729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16604" y="3426355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73515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43337" y="3426355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8059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7797" y="3426355"/>
            <a:ext cx="239867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74120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33397" y="3427940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71860" y="3347107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47388" y="335820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19346" y="3426355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17973" y="335820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92794" y="3427940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47486" y="3426355"/>
            <a:ext cx="140315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29027" y="3358202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15323" y="3426355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58826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4616" y="3358202"/>
            <a:ext cx="153741" cy="232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00413" y="3347107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76431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20176" y="3424770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584" y="3347107"/>
            <a:ext cx="129863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6752" y="3426355"/>
            <a:ext cx="153741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47028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06622" y="3347107"/>
            <a:ext cx="1502415" cy="3138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6411" y="3854611"/>
            <a:ext cx="188610" cy="245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03599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75640" y="3933859"/>
            <a:ext cx="150487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58112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30153" y="3933859"/>
            <a:ext cx="244951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07121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8617" y="3935444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03762" y="3865706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78583" y="3932274"/>
            <a:ext cx="295119" cy="16800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24548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59386" y="3854611"/>
            <a:ext cx="139105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34915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20819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71855" y="3933859"/>
            <a:ext cx="140315" cy="2345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54981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40886" y="38546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84631" y="3932274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69279" y="3933859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98485" y="38657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40181" y="3885677"/>
            <a:ext cx="1615866" cy="28275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65156" y="3932274"/>
            <a:ext cx="301934" cy="1680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78196" y="3933859"/>
            <a:ext cx="1207454" cy="23457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9368" y="4235636"/>
            <a:ext cx="295840" cy="2456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01994" y="4314884"/>
            <a:ext cx="12045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56686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28727" y="4314884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25463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82839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4266" y="4235636"/>
            <a:ext cx="129863" cy="244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30283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74028" y="4313299"/>
            <a:ext cx="147718" cy="1680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336022" y="4235636"/>
            <a:ext cx="818631" cy="31382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00839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52192" y="4314884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39883" y="4314884"/>
            <a:ext cx="102705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65634" y="4442631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89408" y="4746310"/>
            <a:ext cx="195584" cy="24249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23507" y="4822388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98011" y="4823973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39072" y="4822388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37668" y="474472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9020" y="4823973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52472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13969" y="4825558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75001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347042" y="4823973"/>
            <a:ext cx="150487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19687" y="4823973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74379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35875" y="4825558"/>
            <a:ext cx="129966" cy="16166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75922" y="4744725"/>
            <a:ext cx="15048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59028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24011" y="4822388"/>
            <a:ext cx="134721" cy="2361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68072" y="4744725"/>
            <a:ext cx="1231727" cy="24566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97655" y="4744725"/>
            <a:ext cx="1453947" cy="3138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66353" y="4744725"/>
            <a:ext cx="1262389" cy="31382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79619" y="474472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36995" y="475582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09036" y="4823973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073640" y="4953306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69754" y="5204997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10816" y="5203412"/>
            <a:ext cx="147718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85320" y="5204997"/>
            <a:ext cx="120456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15877" y="5125749"/>
            <a:ext cx="129863" cy="244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71607" y="5204997"/>
            <a:ext cx="154058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57395" y="5204997"/>
            <a:ext cx="138842" cy="234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32502" y="5125749"/>
            <a:ext cx="161348" cy="24408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226977" y="520499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374061" y="5204997"/>
            <a:ext cx="1330668" cy="23457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52310" y="512574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1905" y="520499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81727" y="5204997"/>
            <a:ext cx="244951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55207" y="533274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676" y="1049623"/>
            <a:ext cx="1273820" cy="45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6437" y="1160875"/>
            <a:ext cx="592113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9492" y="1051848"/>
            <a:ext cx="1262695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4185" y="1058204"/>
            <a:ext cx="226695" cy="342900"/>
          </a:xfrm>
          <a:custGeom>
            <a:avLst/>
            <a:gdLst/>
            <a:ahLst/>
            <a:cxnLst/>
            <a:rect l="l" t="t" r="r" b="b"/>
            <a:pathLst>
              <a:path w="226695" h="342900">
                <a:moveTo>
                  <a:pt x="104576" y="111251"/>
                </a:moveTo>
                <a:lnTo>
                  <a:pt x="62857" y="120263"/>
                </a:lnTo>
                <a:lnTo>
                  <a:pt x="29370" y="147297"/>
                </a:lnTo>
                <a:lnTo>
                  <a:pt x="7342" y="186458"/>
                </a:lnTo>
                <a:lnTo>
                  <a:pt x="0" y="231849"/>
                </a:lnTo>
                <a:lnTo>
                  <a:pt x="556" y="244086"/>
                </a:lnTo>
                <a:lnTo>
                  <a:pt x="14101" y="292676"/>
                </a:lnTo>
                <a:lnTo>
                  <a:pt x="38715" y="323965"/>
                </a:lnTo>
                <a:lnTo>
                  <a:pt x="74594" y="341488"/>
                </a:lnTo>
                <a:lnTo>
                  <a:pt x="88556" y="342656"/>
                </a:lnTo>
                <a:lnTo>
                  <a:pt x="112392" y="338929"/>
                </a:lnTo>
                <a:lnTo>
                  <a:pt x="134058" y="327748"/>
                </a:lnTo>
                <a:lnTo>
                  <a:pt x="148724" y="313730"/>
                </a:lnTo>
                <a:lnTo>
                  <a:pt x="90781" y="313730"/>
                </a:lnTo>
                <a:lnTo>
                  <a:pt x="78126" y="312159"/>
                </a:lnTo>
                <a:lnTo>
                  <a:pt x="41691" y="275376"/>
                </a:lnTo>
                <a:lnTo>
                  <a:pt x="32930" y="228066"/>
                </a:lnTo>
                <a:lnTo>
                  <a:pt x="34279" y="210947"/>
                </a:lnTo>
                <a:lnTo>
                  <a:pt x="54513" y="166432"/>
                </a:lnTo>
                <a:lnTo>
                  <a:pt x="90767" y="141818"/>
                </a:lnTo>
                <a:lnTo>
                  <a:pt x="104576" y="140177"/>
                </a:lnTo>
                <a:lnTo>
                  <a:pt x="199801" y="140177"/>
                </a:lnTo>
                <a:lnTo>
                  <a:pt x="200487" y="133057"/>
                </a:lnTo>
                <a:lnTo>
                  <a:pt x="167768" y="133057"/>
                </a:lnTo>
                <a:lnTo>
                  <a:pt x="152637" y="123517"/>
                </a:lnTo>
                <a:lnTo>
                  <a:pt x="137062" y="116703"/>
                </a:lnTo>
                <a:lnTo>
                  <a:pt x="121042" y="112614"/>
                </a:lnTo>
                <a:lnTo>
                  <a:pt x="104576" y="111251"/>
                </a:lnTo>
                <a:close/>
              </a:path>
              <a:path w="226695" h="342900">
                <a:moveTo>
                  <a:pt x="200499" y="283025"/>
                </a:moveTo>
                <a:lnTo>
                  <a:pt x="170883" y="283025"/>
                </a:lnTo>
                <a:lnTo>
                  <a:pt x="172704" y="297543"/>
                </a:lnTo>
                <a:lnTo>
                  <a:pt x="186235" y="337909"/>
                </a:lnTo>
                <a:lnTo>
                  <a:pt x="192985" y="342656"/>
                </a:lnTo>
                <a:lnTo>
                  <a:pt x="210192" y="342656"/>
                </a:lnTo>
                <a:lnTo>
                  <a:pt x="216496" y="339689"/>
                </a:lnTo>
                <a:lnTo>
                  <a:pt x="224506" y="327822"/>
                </a:lnTo>
                <a:lnTo>
                  <a:pt x="226509" y="322037"/>
                </a:lnTo>
                <a:lnTo>
                  <a:pt x="226509" y="311950"/>
                </a:lnTo>
                <a:lnTo>
                  <a:pt x="222652" y="309725"/>
                </a:lnTo>
                <a:lnTo>
                  <a:pt x="214938" y="309725"/>
                </a:lnTo>
                <a:lnTo>
                  <a:pt x="209626" y="306833"/>
                </a:lnTo>
                <a:lnTo>
                  <a:pt x="205259" y="300380"/>
                </a:lnTo>
                <a:lnTo>
                  <a:pt x="201838" y="290367"/>
                </a:lnTo>
                <a:lnTo>
                  <a:pt x="200499" y="283025"/>
                </a:lnTo>
                <a:close/>
              </a:path>
              <a:path w="226695" h="342900">
                <a:moveTo>
                  <a:pt x="199801" y="140177"/>
                </a:moveTo>
                <a:lnTo>
                  <a:pt x="104576" y="140177"/>
                </a:lnTo>
                <a:lnTo>
                  <a:pt x="122210" y="141790"/>
                </a:lnTo>
                <a:lnTo>
                  <a:pt x="138619" y="146630"/>
                </a:lnTo>
                <a:lnTo>
                  <a:pt x="153805" y="154695"/>
                </a:lnTo>
                <a:lnTo>
                  <a:pt x="167768" y="165987"/>
                </a:lnTo>
                <a:lnTo>
                  <a:pt x="167768" y="236744"/>
                </a:lnTo>
                <a:lnTo>
                  <a:pt x="151608" y="270425"/>
                </a:lnTo>
                <a:lnTo>
                  <a:pt x="133391" y="294484"/>
                </a:lnTo>
                <a:lnTo>
                  <a:pt x="113115" y="308918"/>
                </a:lnTo>
                <a:lnTo>
                  <a:pt x="90781" y="313730"/>
                </a:lnTo>
                <a:lnTo>
                  <a:pt x="148724" y="313730"/>
                </a:lnTo>
                <a:lnTo>
                  <a:pt x="153555" y="309113"/>
                </a:lnTo>
                <a:lnTo>
                  <a:pt x="170883" y="283025"/>
                </a:lnTo>
                <a:lnTo>
                  <a:pt x="200499" y="283025"/>
                </a:lnTo>
                <a:lnTo>
                  <a:pt x="196359" y="240193"/>
                </a:lnTo>
                <a:lnTo>
                  <a:pt x="195358" y="191798"/>
                </a:lnTo>
                <a:lnTo>
                  <a:pt x="196554" y="176682"/>
                </a:lnTo>
                <a:lnTo>
                  <a:pt x="197917" y="160703"/>
                </a:lnTo>
                <a:lnTo>
                  <a:pt x="199801" y="140177"/>
                </a:lnTo>
                <a:close/>
              </a:path>
              <a:path w="226695" h="342900">
                <a:moveTo>
                  <a:pt x="193059" y="0"/>
                </a:moveTo>
                <a:lnTo>
                  <a:pt x="180302" y="0"/>
                </a:lnTo>
                <a:lnTo>
                  <a:pt x="175703" y="2299"/>
                </a:lnTo>
                <a:lnTo>
                  <a:pt x="168640" y="47560"/>
                </a:lnTo>
                <a:lnTo>
                  <a:pt x="168529" y="67863"/>
                </a:lnTo>
                <a:lnTo>
                  <a:pt x="168432" y="79767"/>
                </a:lnTo>
                <a:lnTo>
                  <a:pt x="167768" y="133057"/>
                </a:lnTo>
                <a:lnTo>
                  <a:pt x="200487" y="133057"/>
                </a:lnTo>
                <a:lnTo>
                  <a:pt x="204258" y="93451"/>
                </a:lnTo>
                <a:lnTo>
                  <a:pt x="207818" y="47560"/>
                </a:lnTo>
                <a:lnTo>
                  <a:pt x="208263" y="20618"/>
                </a:lnTo>
                <a:lnTo>
                  <a:pt x="206261" y="12979"/>
                </a:lnTo>
                <a:lnTo>
                  <a:pt x="198251" y="2595"/>
                </a:lnTo>
                <a:lnTo>
                  <a:pt x="1930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0759" y="1192025"/>
            <a:ext cx="147550" cy="186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4185" y="1058204"/>
            <a:ext cx="226695" cy="342900"/>
          </a:xfrm>
          <a:custGeom>
            <a:avLst/>
            <a:gdLst/>
            <a:ahLst/>
            <a:cxnLst/>
            <a:rect l="l" t="t" r="r" b="b"/>
            <a:pathLst>
              <a:path w="226695" h="342900">
                <a:moveTo>
                  <a:pt x="214938" y="309725"/>
                </a:moveTo>
                <a:lnTo>
                  <a:pt x="222652" y="309725"/>
                </a:lnTo>
                <a:lnTo>
                  <a:pt x="226509" y="311950"/>
                </a:lnTo>
                <a:lnTo>
                  <a:pt x="226509" y="316400"/>
                </a:lnTo>
                <a:lnTo>
                  <a:pt x="226509" y="322037"/>
                </a:lnTo>
                <a:lnTo>
                  <a:pt x="224506" y="327822"/>
                </a:lnTo>
                <a:lnTo>
                  <a:pt x="220501" y="333756"/>
                </a:lnTo>
                <a:lnTo>
                  <a:pt x="216496" y="339689"/>
                </a:lnTo>
                <a:lnTo>
                  <a:pt x="210192" y="342656"/>
                </a:lnTo>
                <a:lnTo>
                  <a:pt x="201588" y="342656"/>
                </a:lnTo>
                <a:lnTo>
                  <a:pt x="192985" y="342656"/>
                </a:lnTo>
                <a:lnTo>
                  <a:pt x="172704" y="297543"/>
                </a:lnTo>
                <a:lnTo>
                  <a:pt x="170883" y="283025"/>
                </a:lnTo>
                <a:lnTo>
                  <a:pt x="153555" y="309113"/>
                </a:lnTo>
                <a:lnTo>
                  <a:pt x="134058" y="327748"/>
                </a:lnTo>
                <a:lnTo>
                  <a:pt x="112392" y="338929"/>
                </a:lnTo>
                <a:lnTo>
                  <a:pt x="88556" y="342656"/>
                </a:lnTo>
                <a:lnTo>
                  <a:pt x="74594" y="341488"/>
                </a:lnTo>
                <a:lnTo>
                  <a:pt x="38715" y="323965"/>
                </a:lnTo>
                <a:lnTo>
                  <a:pt x="14101" y="292676"/>
                </a:lnTo>
                <a:lnTo>
                  <a:pt x="2225" y="256324"/>
                </a:lnTo>
                <a:lnTo>
                  <a:pt x="0" y="231849"/>
                </a:lnTo>
                <a:lnTo>
                  <a:pt x="1835" y="208374"/>
                </a:lnTo>
                <a:lnTo>
                  <a:pt x="16520" y="166099"/>
                </a:lnTo>
                <a:lnTo>
                  <a:pt x="45084" y="131527"/>
                </a:lnTo>
                <a:lnTo>
                  <a:pt x="82688" y="113504"/>
                </a:lnTo>
                <a:lnTo>
                  <a:pt x="104576" y="111251"/>
                </a:lnTo>
                <a:lnTo>
                  <a:pt x="121042" y="112614"/>
                </a:lnTo>
                <a:lnTo>
                  <a:pt x="137062" y="116703"/>
                </a:lnTo>
                <a:lnTo>
                  <a:pt x="152637" y="123517"/>
                </a:lnTo>
                <a:lnTo>
                  <a:pt x="167768" y="133057"/>
                </a:lnTo>
                <a:lnTo>
                  <a:pt x="168157" y="104201"/>
                </a:lnTo>
                <a:lnTo>
                  <a:pt x="168435" y="79489"/>
                </a:lnTo>
                <a:lnTo>
                  <a:pt x="168602" y="58921"/>
                </a:lnTo>
                <a:lnTo>
                  <a:pt x="168658" y="42498"/>
                </a:lnTo>
                <a:lnTo>
                  <a:pt x="168922" y="29509"/>
                </a:lnTo>
                <a:lnTo>
                  <a:pt x="180302" y="0"/>
                </a:lnTo>
                <a:lnTo>
                  <a:pt x="186680" y="0"/>
                </a:lnTo>
                <a:lnTo>
                  <a:pt x="193059" y="0"/>
                </a:lnTo>
                <a:lnTo>
                  <a:pt x="198251" y="2595"/>
                </a:lnTo>
                <a:lnTo>
                  <a:pt x="202256" y="7787"/>
                </a:lnTo>
                <a:lnTo>
                  <a:pt x="206261" y="12979"/>
                </a:lnTo>
                <a:lnTo>
                  <a:pt x="208263" y="20618"/>
                </a:lnTo>
                <a:lnTo>
                  <a:pt x="208263" y="30705"/>
                </a:lnTo>
                <a:lnTo>
                  <a:pt x="205482" y="79767"/>
                </a:lnTo>
                <a:lnTo>
                  <a:pt x="201143" y="126159"/>
                </a:lnTo>
                <a:lnTo>
                  <a:pt x="199447" y="143862"/>
                </a:lnTo>
                <a:lnTo>
                  <a:pt x="197917" y="160703"/>
                </a:lnTo>
                <a:lnTo>
                  <a:pt x="196554" y="176682"/>
                </a:lnTo>
                <a:lnTo>
                  <a:pt x="195358" y="191798"/>
                </a:lnTo>
                <a:lnTo>
                  <a:pt x="195608" y="217469"/>
                </a:lnTo>
                <a:lnTo>
                  <a:pt x="197611" y="259968"/>
                </a:lnTo>
                <a:lnTo>
                  <a:pt x="205259" y="300380"/>
                </a:lnTo>
                <a:lnTo>
                  <a:pt x="209626" y="306833"/>
                </a:lnTo>
                <a:lnTo>
                  <a:pt x="214938" y="309725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1896" y="1163100"/>
            <a:ext cx="228986" cy="24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452" y="1163100"/>
            <a:ext cx="611693" cy="244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7182" y="1051848"/>
            <a:ext cx="641864" cy="357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67822" y="1067423"/>
            <a:ext cx="1106008" cy="437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3717" y="1051848"/>
            <a:ext cx="733625" cy="3575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9407" y="1823008"/>
            <a:ext cx="1690676" cy="313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5283" y="1823008"/>
            <a:ext cx="139105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0812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6717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4092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6133" y="190225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1948" y="1900671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0144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9684" y="1902256"/>
            <a:ext cx="120456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08353" y="1902256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6128" y="190225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2609" y="1902256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4247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1044" y="1900671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6326" y="1854074"/>
            <a:ext cx="208168" cy="2130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16208" y="1902256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4015" y="1902256"/>
            <a:ext cx="244951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3201" y="190225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0966" y="1823008"/>
            <a:ext cx="161348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7199" y="1902256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2299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58204" y="18230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9240" y="1902256"/>
            <a:ext cx="140315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2366" y="183410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6225" y="1823008"/>
            <a:ext cx="1037546" cy="2456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6410" y="2330512"/>
            <a:ext cx="188610" cy="2456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598" y="234160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5639" y="2330512"/>
            <a:ext cx="243017" cy="2440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3498" y="2408176"/>
            <a:ext cx="302093" cy="1680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03876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0985" y="2330512"/>
            <a:ext cx="150487" cy="2440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88356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9677" y="2330512"/>
            <a:ext cx="15405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6806" y="2330512"/>
            <a:ext cx="222298" cy="2440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34668" y="2330512"/>
            <a:ext cx="129863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4836" y="2409761"/>
            <a:ext cx="15374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81132" y="2409761"/>
            <a:ext cx="102705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4442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6049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77689" y="233051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29042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16701" y="2409761"/>
            <a:ext cx="102705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48253" y="240976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8075" y="2409761"/>
            <a:ext cx="244951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97261" y="240976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56507" y="2411346"/>
            <a:ext cx="129966" cy="16166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8308" y="2341607"/>
            <a:ext cx="1093971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92639" y="2330512"/>
            <a:ext cx="1468433" cy="245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5744" y="2330512"/>
            <a:ext cx="161348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52008" y="2409761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3240" y="2789200"/>
            <a:ext cx="789151" cy="2361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3188" y="271153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0532" y="27226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25833" y="2711537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8088" y="27226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90046" y="2790785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5796" y="291853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6410" y="3219041"/>
            <a:ext cx="994086" cy="3154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1401" y="3220626"/>
            <a:ext cx="1086976" cy="31382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0323" y="3299874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56080" y="3299874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9713" y="329987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5331" y="3299874"/>
            <a:ext cx="148352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78123" y="3429207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27236" y="3220626"/>
            <a:ext cx="881966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19485" y="3299874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94876" y="3299874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53605" y="3220626"/>
            <a:ext cx="161348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39838" y="3299874"/>
            <a:ext cx="154058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01800" y="3220626"/>
            <a:ext cx="818505" cy="31382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23264" y="3298289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22462" y="322062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73814" y="3299874"/>
            <a:ext cx="154058" cy="1648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61558" y="3299874"/>
            <a:ext cx="150487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20001" y="3220626"/>
            <a:ext cx="317193" cy="2456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74124" y="3299874"/>
            <a:ext cx="102705" cy="164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9753" y="3680898"/>
            <a:ext cx="120456" cy="2326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0815" y="3679313"/>
            <a:ext cx="147718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93561" y="3680898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62612" y="3810231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9919" y="3680898"/>
            <a:ext cx="120456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58588" y="3680898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6362" y="3680898"/>
            <a:ext cx="150487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2812" y="3680898"/>
            <a:ext cx="154058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4450" y="360165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1564" y="3601651"/>
            <a:ext cx="1254685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15549" y="3601651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01782" y="3680898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58577" y="3612745"/>
            <a:ext cx="148986" cy="2345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1957" y="3680898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7636" y="360165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81381" y="3679313"/>
            <a:ext cx="147718" cy="1680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59372" y="3601651"/>
            <a:ext cx="161348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51628" y="361274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3584" y="3680898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49304" y="380864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6410" y="4107570"/>
            <a:ext cx="209202" cy="24725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00903" y="4109154"/>
            <a:ext cx="150487" cy="2440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78018" y="4188403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79657" y="410915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30661" y="4109154"/>
            <a:ext cx="326375" cy="2456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81254" y="431773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1655" y="4615074"/>
            <a:ext cx="148986" cy="24725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49805" y="4694322"/>
            <a:ext cx="148986" cy="16800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24943" y="4695907"/>
            <a:ext cx="120456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8050" y="4695907"/>
            <a:ext cx="138842" cy="2345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53442" y="4695907"/>
            <a:ext cx="154058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55112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7572" y="4616659"/>
            <a:ext cx="961448" cy="31382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62891" y="4616659"/>
            <a:ext cx="129863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23091" y="4695907"/>
            <a:ext cx="153741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23335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82929" y="4616659"/>
            <a:ext cx="1117967" cy="24566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3437" y="4616659"/>
            <a:ext cx="1301592" cy="2456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8379" y="4616659"/>
            <a:ext cx="981874" cy="31382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67834" y="4616659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7429" y="469590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97251" y="4695907"/>
            <a:ext cx="244951" cy="1648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70731" y="482365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11668" y="4312920"/>
            <a:ext cx="1563623" cy="11856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349" y="965074"/>
            <a:ext cx="1039034" cy="444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7898" y="1051850"/>
            <a:ext cx="1648740" cy="45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0921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0803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4057" y="1058207"/>
            <a:ext cx="41275" cy="345440"/>
          </a:xfrm>
          <a:custGeom>
            <a:avLst/>
            <a:gdLst/>
            <a:ahLst/>
            <a:cxnLst/>
            <a:rect l="l" t="t" r="r" b="b"/>
            <a:pathLst>
              <a:path w="41275" h="345440">
                <a:moveTo>
                  <a:pt x="28109" y="293705"/>
                </a:moveTo>
                <a:lnTo>
                  <a:pt x="15946" y="293705"/>
                </a:lnTo>
                <a:lnTo>
                  <a:pt x="10754" y="296523"/>
                </a:lnTo>
                <a:lnTo>
                  <a:pt x="2150" y="307797"/>
                </a:lnTo>
                <a:lnTo>
                  <a:pt x="0" y="313953"/>
                </a:lnTo>
                <a:lnTo>
                  <a:pt x="0" y="327303"/>
                </a:lnTo>
                <a:lnTo>
                  <a:pt x="1631" y="333014"/>
                </a:lnTo>
                <a:lnTo>
                  <a:pt x="8158" y="342507"/>
                </a:lnTo>
                <a:lnTo>
                  <a:pt x="12831" y="344881"/>
                </a:lnTo>
                <a:lnTo>
                  <a:pt x="24994" y="344881"/>
                </a:lnTo>
                <a:lnTo>
                  <a:pt x="30186" y="342062"/>
                </a:lnTo>
                <a:lnTo>
                  <a:pt x="38789" y="330789"/>
                </a:lnTo>
                <a:lnTo>
                  <a:pt x="40940" y="324485"/>
                </a:lnTo>
                <a:lnTo>
                  <a:pt x="40940" y="310541"/>
                </a:lnTo>
                <a:lnTo>
                  <a:pt x="39309" y="304830"/>
                </a:lnTo>
                <a:lnTo>
                  <a:pt x="32782" y="295930"/>
                </a:lnTo>
                <a:lnTo>
                  <a:pt x="28109" y="293705"/>
                </a:lnTo>
                <a:close/>
              </a:path>
              <a:path w="41275" h="345440">
                <a:moveTo>
                  <a:pt x="20470" y="0"/>
                </a:moveTo>
                <a:lnTo>
                  <a:pt x="12682" y="1390"/>
                </a:lnTo>
                <a:lnTo>
                  <a:pt x="7120" y="5562"/>
                </a:lnTo>
                <a:lnTo>
                  <a:pt x="3782" y="12515"/>
                </a:lnTo>
                <a:lnTo>
                  <a:pt x="2670" y="22250"/>
                </a:lnTo>
                <a:lnTo>
                  <a:pt x="2767" y="25879"/>
                </a:lnTo>
                <a:lnTo>
                  <a:pt x="3059" y="34098"/>
                </a:lnTo>
                <a:lnTo>
                  <a:pt x="4227" y="64303"/>
                </a:lnTo>
                <a:lnTo>
                  <a:pt x="4908" y="83174"/>
                </a:lnTo>
                <a:lnTo>
                  <a:pt x="5395" y="100404"/>
                </a:lnTo>
                <a:lnTo>
                  <a:pt x="5687" y="115994"/>
                </a:lnTo>
                <a:lnTo>
                  <a:pt x="5785" y="129942"/>
                </a:lnTo>
                <a:lnTo>
                  <a:pt x="4450" y="224284"/>
                </a:lnTo>
                <a:lnTo>
                  <a:pt x="5451" y="234018"/>
                </a:lnTo>
                <a:lnTo>
                  <a:pt x="8455" y="240971"/>
                </a:lnTo>
                <a:lnTo>
                  <a:pt x="13461" y="245143"/>
                </a:lnTo>
                <a:lnTo>
                  <a:pt x="20470" y="246534"/>
                </a:lnTo>
                <a:lnTo>
                  <a:pt x="27479" y="245143"/>
                </a:lnTo>
                <a:lnTo>
                  <a:pt x="32485" y="240971"/>
                </a:lnTo>
                <a:lnTo>
                  <a:pt x="35489" y="234018"/>
                </a:lnTo>
                <a:lnTo>
                  <a:pt x="36490" y="224284"/>
                </a:lnTo>
                <a:lnTo>
                  <a:pt x="35155" y="129942"/>
                </a:lnTo>
                <a:lnTo>
                  <a:pt x="35252" y="115994"/>
                </a:lnTo>
                <a:lnTo>
                  <a:pt x="35545" y="100404"/>
                </a:lnTo>
                <a:lnTo>
                  <a:pt x="36031" y="83174"/>
                </a:lnTo>
                <a:lnTo>
                  <a:pt x="36713" y="64303"/>
                </a:lnTo>
                <a:lnTo>
                  <a:pt x="37394" y="46906"/>
                </a:lnTo>
                <a:lnTo>
                  <a:pt x="38173" y="25879"/>
                </a:lnTo>
                <a:lnTo>
                  <a:pt x="38270" y="22250"/>
                </a:lnTo>
                <a:lnTo>
                  <a:pt x="37158" y="12515"/>
                </a:lnTo>
                <a:lnTo>
                  <a:pt x="33820" y="5562"/>
                </a:lnTo>
                <a:lnTo>
                  <a:pt x="28258" y="1390"/>
                </a:lnTo>
                <a:lnTo>
                  <a:pt x="204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4057" y="1351912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4">
                <a:moveTo>
                  <a:pt x="22027" y="0"/>
                </a:moveTo>
                <a:lnTo>
                  <a:pt x="28109" y="0"/>
                </a:lnTo>
                <a:lnTo>
                  <a:pt x="32782" y="2225"/>
                </a:lnTo>
                <a:lnTo>
                  <a:pt x="36045" y="6675"/>
                </a:lnTo>
                <a:lnTo>
                  <a:pt x="39309" y="11125"/>
                </a:lnTo>
                <a:lnTo>
                  <a:pt x="40940" y="16836"/>
                </a:lnTo>
                <a:lnTo>
                  <a:pt x="40940" y="23807"/>
                </a:lnTo>
                <a:lnTo>
                  <a:pt x="40940" y="30779"/>
                </a:lnTo>
                <a:lnTo>
                  <a:pt x="38789" y="37084"/>
                </a:lnTo>
                <a:lnTo>
                  <a:pt x="34488" y="42720"/>
                </a:lnTo>
                <a:lnTo>
                  <a:pt x="30186" y="48357"/>
                </a:lnTo>
                <a:lnTo>
                  <a:pt x="24994" y="51175"/>
                </a:lnTo>
                <a:lnTo>
                  <a:pt x="18912" y="51175"/>
                </a:lnTo>
                <a:lnTo>
                  <a:pt x="12831" y="51175"/>
                </a:lnTo>
                <a:lnTo>
                  <a:pt x="8158" y="48802"/>
                </a:lnTo>
                <a:lnTo>
                  <a:pt x="4895" y="44055"/>
                </a:lnTo>
                <a:lnTo>
                  <a:pt x="1631" y="39309"/>
                </a:lnTo>
                <a:lnTo>
                  <a:pt x="0" y="33598"/>
                </a:lnTo>
                <a:lnTo>
                  <a:pt x="0" y="26922"/>
                </a:lnTo>
                <a:lnTo>
                  <a:pt x="0" y="20247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5946" y="0"/>
                </a:lnTo>
                <a:lnTo>
                  <a:pt x="22027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6727" y="1058207"/>
            <a:ext cx="36195" cy="247015"/>
          </a:xfrm>
          <a:custGeom>
            <a:avLst/>
            <a:gdLst/>
            <a:ahLst/>
            <a:cxnLst/>
            <a:rect l="l" t="t" r="r" b="b"/>
            <a:pathLst>
              <a:path w="36195" h="247015">
                <a:moveTo>
                  <a:pt x="32485" y="129942"/>
                </a:moveTo>
                <a:lnTo>
                  <a:pt x="33820" y="224284"/>
                </a:lnTo>
                <a:lnTo>
                  <a:pt x="32819" y="234018"/>
                </a:lnTo>
                <a:lnTo>
                  <a:pt x="29815" y="240971"/>
                </a:lnTo>
                <a:lnTo>
                  <a:pt x="24809" y="245143"/>
                </a:lnTo>
                <a:lnTo>
                  <a:pt x="17800" y="246534"/>
                </a:lnTo>
                <a:lnTo>
                  <a:pt x="10791" y="245143"/>
                </a:lnTo>
                <a:lnTo>
                  <a:pt x="5785" y="240971"/>
                </a:lnTo>
                <a:lnTo>
                  <a:pt x="2781" y="234018"/>
                </a:lnTo>
                <a:lnTo>
                  <a:pt x="1780" y="224284"/>
                </a:lnTo>
                <a:lnTo>
                  <a:pt x="3115" y="129942"/>
                </a:lnTo>
                <a:lnTo>
                  <a:pt x="3017" y="115994"/>
                </a:lnTo>
                <a:lnTo>
                  <a:pt x="2725" y="100404"/>
                </a:lnTo>
                <a:lnTo>
                  <a:pt x="2238" y="83174"/>
                </a:lnTo>
                <a:lnTo>
                  <a:pt x="1557" y="64303"/>
                </a:lnTo>
                <a:lnTo>
                  <a:pt x="876" y="46906"/>
                </a:lnTo>
                <a:lnTo>
                  <a:pt x="389" y="34098"/>
                </a:lnTo>
                <a:lnTo>
                  <a:pt x="97" y="25879"/>
                </a:lnTo>
                <a:lnTo>
                  <a:pt x="0" y="22250"/>
                </a:lnTo>
                <a:lnTo>
                  <a:pt x="1112" y="12515"/>
                </a:lnTo>
                <a:lnTo>
                  <a:pt x="4450" y="5562"/>
                </a:lnTo>
                <a:lnTo>
                  <a:pt x="10012" y="1390"/>
                </a:lnTo>
                <a:lnTo>
                  <a:pt x="17800" y="0"/>
                </a:lnTo>
                <a:lnTo>
                  <a:pt x="25587" y="1390"/>
                </a:lnTo>
                <a:lnTo>
                  <a:pt x="31150" y="5562"/>
                </a:lnTo>
                <a:lnTo>
                  <a:pt x="34488" y="12515"/>
                </a:lnTo>
                <a:lnTo>
                  <a:pt x="35600" y="22250"/>
                </a:lnTo>
                <a:lnTo>
                  <a:pt x="35503" y="25879"/>
                </a:lnTo>
                <a:lnTo>
                  <a:pt x="35211" y="34098"/>
                </a:lnTo>
                <a:lnTo>
                  <a:pt x="34724" y="46906"/>
                </a:lnTo>
                <a:lnTo>
                  <a:pt x="34043" y="64303"/>
                </a:lnTo>
                <a:lnTo>
                  <a:pt x="33361" y="83174"/>
                </a:lnTo>
                <a:lnTo>
                  <a:pt x="32874" y="100404"/>
                </a:lnTo>
                <a:lnTo>
                  <a:pt x="32582" y="115994"/>
                </a:lnTo>
                <a:lnTo>
                  <a:pt x="32485" y="12994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409" y="1821426"/>
            <a:ext cx="1143104" cy="247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0359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4104" y="1900674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8752" y="1902259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1618" y="1823011"/>
            <a:ext cx="326343" cy="245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8787" y="1823011"/>
            <a:ext cx="860676" cy="245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9967" y="1902259"/>
            <a:ext cx="148352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1492" y="1900674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6107" y="1902259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005" y="1823011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7261" y="1902259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9118" y="1902259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6809" y="1902259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0308" y="1823011"/>
            <a:ext cx="111581" cy="245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409" y="2328930"/>
            <a:ext cx="172720" cy="315595"/>
          </a:xfrm>
          <a:custGeom>
            <a:avLst/>
            <a:gdLst/>
            <a:ahLst/>
            <a:cxnLst/>
            <a:rect l="l" t="t" r="r" b="b"/>
            <a:pathLst>
              <a:path w="172719" h="315594">
                <a:moveTo>
                  <a:pt x="71428" y="287194"/>
                </a:moveTo>
                <a:lnTo>
                  <a:pt x="68047" y="287194"/>
                </a:lnTo>
                <a:lnTo>
                  <a:pt x="66673" y="287828"/>
                </a:lnTo>
                <a:lnTo>
                  <a:pt x="64560" y="290364"/>
                </a:lnTo>
                <a:lnTo>
                  <a:pt x="64032" y="291738"/>
                </a:lnTo>
                <a:lnTo>
                  <a:pt x="64032" y="298289"/>
                </a:lnTo>
                <a:lnTo>
                  <a:pt x="98584" y="315407"/>
                </a:lnTo>
                <a:lnTo>
                  <a:pt x="106073" y="314882"/>
                </a:lnTo>
                <a:lnTo>
                  <a:pt x="135917" y="295119"/>
                </a:lnTo>
                <a:lnTo>
                  <a:pt x="91452" y="295119"/>
                </a:lnTo>
                <a:lnTo>
                  <a:pt x="86274" y="293798"/>
                </a:lnTo>
                <a:lnTo>
                  <a:pt x="75074" y="288515"/>
                </a:lnTo>
                <a:lnTo>
                  <a:pt x="71428" y="287194"/>
                </a:lnTo>
                <a:close/>
              </a:path>
              <a:path w="172719" h="315594">
                <a:moveTo>
                  <a:pt x="100169" y="0"/>
                </a:moveTo>
                <a:lnTo>
                  <a:pt x="60703" y="8955"/>
                </a:lnTo>
                <a:lnTo>
                  <a:pt x="28529" y="35820"/>
                </a:lnTo>
                <a:lnTo>
                  <a:pt x="7132" y="74928"/>
                </a:lnTo>
                <a:lnTo>
                  <a:pt x="0" y="120615"/>
                </a:lnTo>
                <a:lnTo>
                  <a:pt x="1436" y="144201"/>
                </a:lnTo>
                <a:lnTo>
                  <a:pt x="12927" y="185965"/>
                </a:lnTo>
                <a:lnTo>
                  <a:pt x="35334" y="219695"/>
                </a:lnTo>
                <a:lnTo>
                  <a:pt x="82734" y="245668"/>
                </a:lnTo>
                <a:lnTo>
                  <a:pt x="82734" y="251163"/>
                </a:lnTo>
                <a:lnTo>
                  <a:pt x="84319" y="256182"/>
                </a:lnTo>
                <a:lnTo>
                  <a:pt x="90659" y="265269"/>
                </a:lnTo>
                <a:lnTo>
                  <a:pt x="94146" y="268650"/>
                </a:lnTo>
                <a:lnTo>
                  <a:pt x="101754" y="273088"/>
                </a:lnTo>
                <a:lnTo>
                  <a:pt x="105241" y="275466"/>
                </a:lnTo>
                <a:lnTo>
                  <a:pt x="111581" y="280537"/>
                </a:lnTo>
                <a:lnTo>
                  <a:pt x="113166" y="283073"/>
                </a:lnTo>
                <a:lnTo>
                  <a:pt x="113166" y="288145"/>
                </a:lnTo>
                <a:lnTo>
                  <a:pt x="111528" y="290364"/>
                </a:lnTo>
                <a:lnTo>
                  <a:pt x="104977" y="294168"/>
                </a:lnTo>
                <a:lnTo>
                  <a:pt x="100961" y="295119"/>
                </a:lnTo>
                <a:lnTo>
                  <a:pt x="135917" y="295119"/>
                </a:lnTo>
                <a:lnTo>
                  <a:pt x="136306" y="294379"/>
                </a:lnTo>
                <a:lnTo>
                  <a:pt x="136306" y="281277"/>
                </a:lnTo>
                <a:lnTo>
                  <a:pt x="134668" y="277103"/>
                </a:lnTo>
                <a:lnTo>
                  <a:pt x="128117" y="269707"/>
                </a:lnTo>
                <a:lnTo>
                  <a:pt x="124472" y="266801"/>
                </a:lnTo>
                <a:lnTo>
                  <a:pt x="109467" y="258982"/>
                </a:lnTo>
                <a:lnTo>
                  <a:pt x="103656" y="253170"/>
                </a:lnTo>
                <a:lnTo>
                  <a:pt x="103022" y="247253"/>
                </a:lnTo>
                <a:lnTo>
                  <a:pt x="116514" y="246084"/>
                </a:lnTo>
                <a:lnTo>
                  <a:pt x="129094" y="243529"/>
                </a:lnTo>
                <a:lnTo>
                  <a:pt x="140764" y="239586"/>
                </a:lnTo>
                <a:lnTo>
                  <a:pt x="151522" y="234257"/>
                </a:lnTo>
                <a:lnTo>
                  <a:pt x="160536" y="228422"/>
                </a:lnTo>
                <a:lnTo>
                  <a:pt x="164498" y="225064"/>
                </a:lnTo>
                <a:lnTo>
                  <a:pt x="99852" y="225064"/>
                </a:lnTo>
                <a:lnTo>
                  <a:pt x="84527" y="223142"/>
                </a:lnTo>
                <a:lnTo>
                  <a:pt x="46756" y="194316"/>
                </a:lnTo>
                <a:lnTo>
                  <a:pt x="26993" y="142577"/>
                </a:lnTo>
                <a:lnTo>
                  <a:pt x="25676" y="122834"/>
                </a:lnTo>
                <a:lnTo>
                  <a:pt x="26993" y="103141"/>
                </a:lnTo>
                <a:lnTo>
                  <a:pt x="46756" y="52145"/>
                </a:lnTo>
                <a:lnTo>
                  <a:pt x="84706" y="24061"/>
                </a:lnTo>
                <a:lnTo>
                  <a:pt x="100169" y="22189"/>
                </a:lnTo>
                <a:lnTo>
                  <a:pt x="161408" y="22189"/>
                </a:lnTo>
                <a:lnTo>
                  <a:pt x="160160" y="20287"/>
                </a:lnTo>
                <a:lnTo>
                  <a:pt x="123943" y="2456"/>
                </a:lnTo>
                <a:lnTo>
                  <a:pt x="112373" y="614"/>
                </a:lnTo>
                <a:lnTo>
                  <a:pt x="100169" y="0"/>
                </a:lnTo>
                <a:close/>
              </a:path>
              <a:path w="172719" h="315594">
                <a:moveTo>
                  <a:pt x="169273" y="204142"/>
                </a:moveTo>
                <a:lnTo>
                  <a:pt x="161454" y="204142"/>
                </a:lnTo>
                <a:lnTo>
                  <a:pt x="158020" y="205886"/>
                </a:lnTo>
                <a:lnTo>
                  <a:pt x="148510" y="212860"/>
                </a:lnTo>
                <a:lnTo>
                  <a:pt x="141589" y="216347"/>
                </a:lnTo>
                <a:lnTo>
                  <a:pt x="99852" y="225064"/>
                </a:lnTo>
                <a:lnTo>
                  <a:pt x="164498" y="225064"/>
                </a:lnTo>
                <a:lnTo>
                  <a:pt x="166975" y="222964"/>
                </a:lnTo>
                <a:lnTo>
                  <a:pt x="170838" y="217882"/>
                </a:lnTo>
                <a:lnTo>
                  <a:pt x="172126" y="213177"/>
                </a:lnTo>
                <a:lnTo>
                  <a:pt x="172126" y="207154"/>
                </a:lnTo>
                <a:lnTo>
                  <a:pt x="169273" y="204142"/>
                </a:lnTo>
                <a:close/>
              </a:path>
              <a:path w="172719" h="315594">
                <a:moveTo>
                  <a:pt x="161408" y="22189"/>
                </a:moveTo>
                <a:lnTo>
                  <a:pt x="100169" y="22189"/>
                </a:lnTo>
                <a:lnTo>
                  <a:pt x="111006" y="23160"/>
                </a:lnTo>
                <a:lnTo>
                  <a:pt x="121645" y="26072"/>
                </a:lnTo>
                <a:lnTo>
                  <a:pt x="132086" y="30926"/>
                </a:lnTo>
                <a:lnTo>
                  <a:pt x="142329" y="37722"/>
                </a:lnTo>
                <a:lnTo>
                  <a:pt x="146767" y="41103"/>
                </a:lnTo>
                <a:lnTo>
                  <a:pt x="150676" y="42793"/>
                </a:lnTo>
                <a:lnTo>
                  <a:pt x="157439" y="42793"/>
                </a:lnTo>
                <a:lnTo>
                  <a:pt x="160133" y="41842"/>
                </a:lnTo>
                <a:lnTo>
                  <a:pt x="164149" y="38039"/>
                </a:lnTo>
                <a:lnTo>
                  <a:pt x="165152" y="35397"/>
                </a:lnTo>
                <a:lnTo>
                  <a:pt x="165152" y="32016"/>
                </a:lnTo>
                <a:lnTo>
                  <a:pt x="163904" y="25993"/>
                </a:lnTo>
                <a:lnTo>
                  <a:pt x="161408" y="221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4719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2462" y="2361580"/>
            <a:ext cx="261402" cy="2130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45611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7218" y="233051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8538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6198" y="2409763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9191" y="2330515"/>
            <a:ext cx="161348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5423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0403" y="2539096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69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0879" y="2330515"/>
            <a:ext cx="1021760" cy="245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8888" y="233051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210" y="2409763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7869" y="2409763"/>
            <a:ext cx="102705" cy="16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0862" y="2330515"/>
            <a:ext cx="161348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37094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07129" y="2330515"/>
            <a:ext cx="860676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7182" y="2330515"/>
            <a:ext cx="1164977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4087" y="2409763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6070" y="2409763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73729" y="2409763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7356" y="2330515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0069" y="2777791"/>
            <a:ext cx="1170619" cy="3074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47440" y="2839604"/>
            <a:ext cx="317225" cy="2456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1451" y="2918852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40025" y="291885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3595" y="2918852"/>
            <a:ext cx="14835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23047" y="28396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74368" y="2918852"/>
            <a:ext cx="154058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2059" y="291885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93515" y="291885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3306" y="2918852"/>
            <a:ext cx="150487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39470" y="2839604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5703" y="291885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91203" y="2839604"/>
            <a:ext cx="860676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56329" y="2918852"/>
            <a:ext cx="120456" cy="2326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10957" y="28506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7667" y="2839604"/>
            <a:ext cx="382165" cy="2456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48671" y="2918852"/>
            <a:ext cx="139476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10527" y="2918852"/>
            <a:ext cx="154058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98218" y="291885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1750" y="2839604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409" y="3345524"/>
            <a:ext cx="209202" cy="24725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18591" y="3347108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4855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6462" y="334710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7783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45442" y="3426356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68435" y="3347108"/>
            <a:ext cx="161348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54668" y="3426356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21659" y="3347108"/>
            <a:ext cx="860676" cy="2456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94876" y="3347108"/>
            <a:ext cx="129863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0606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4144" y="3426356"/>
            <a:ext cx="148352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1518" y="342635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53197" y="3426356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15021" y="3426356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02680" y="3426356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6307" y="3347108"/>
            <a:ext cx="111581" cy="245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6409" y="3854613"/>
            <a:ext cx="18861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02012" y="3933861"/>
            <a:ext cx="153741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78196" y="3933861"/>
            <a:ext cx="120456" cy="2326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17894" y="3885678"/>
            <a:ext cx="93829" cy="2130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33438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98907" y="3854613"/>
            <a:ext cx="860676" cy="2456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70056" y="3933861"/>
            <a:ext cx="14835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41580" y="3932276"/>
            <a:ext cx="147718" cy="16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6196" y="3933861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49189" y="3854613"/>
            <a:ext cx="326343" cy="2456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77445" y="3932276"/>
            <a:ext cx="301934" cy="1680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408" y="3933861"/>
            <a:ext cx="138842" cy="2345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89799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54654" y="3854613"/>
            <a:ext cx="129863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10384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97463" y="3854613"/>
            <a:ext cx="139105" cy="2440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73023" y="3865707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45032" y="3933861"/>
            <a:ext cx="150487" cy="1648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89762" y="3933861"/>
            <a:ext cx="139476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51745" y="3933861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39404" y="3933861"/>
            <a:ext cx="102705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63031" y="3854613"/>
            <a:ext cx="111581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80788" y="4396740"/>
            <a:ext cx="1563623" cy="11856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031492"/>
            <a:ext cx="4221479" cy="482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982" y="766099"/>
            <a:ext cx="938907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8673" y="766099"/>
            <a:ext cx="1300432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6948" y="88370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6830" y="88370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8184" y="772455"/>
            <a:ext cx="182880" cy="342900"/>
          </a:xfrm>
          <a:custGeom>
            <a:avLst/>
            <a:gdLst/>
            <a:ahLst/>
            <a:cxnLst/>
            <a:rect l="l" t="t" r="r" b="b"/>
            <a:pathLst>
              <a:path w="182879" h="342900">
                <a:moveTo>
                  <a:pt x="23564" y="0"/>
                </a:moveTo>
                <a:lnTo>
                  <a:pt x="12884" y="0"/>
                </a:lnTo>
                <a:lnTo>
                  <a:pt x="8656" y="2002"/>
                </a:lnTo>
                <a:lnTo>
                  <a:pt x="2426" y="10012"/>
                </a:lnTo>
                <a:lnTo>
                  <a:pt x="869" y="14240"/>
                </a:lnTo>
                <a:lnTo>
                  <a:pt x="869" y="18690"/>
                </a:lnTo>
                <a:lnTo>
                  <a:pt x="1119" y="26853"/>
                </a:lnTo>
                <a:lnTo>
                  <a:pt x="1870" y="44667"/>
                </a:lnTo>
                <a:lnTo>
                  <a:pt x="3122" y="72133"/>
                </a:lnTo>
                <a:lnTo>
                  <a:pt x="5137" y="115034"/>
                </a:lnTo>
                <a:lnTo>
                  <a:pt x="6626" y="147840"/>
                </a:lnTo>
                <a:lnTo>
                  <a:pt x="7912" y="180895"/>
                </a:lnTo>
                <a:lnTo>
                  <a:pt x="8629" y="204912"/>
                </a:lnTo>
                <a:lnTo>
                  <a:pt x="8879" y="223394"/>
                </a:lnTo>
                <a:lnTo>
                  <a:pt x="4985" y="250080"/>
                </a:lnTo>
                <a:lnTo>
                  <a:pt x="2204" y="273624"/>
                </a:lnTo>
                <a:lnTo>
                  <a:pt x="535" y="294025"/>
                </a:lnTo>
                <a:lnTo>
                  <a:pt x="15" y="310170"/>
                </a:lnTo>
                <a:lnTo>
                  <a:pt x="0" y="311505"/>
                </a:lnTo>
                <a:lnTo>
                  <a:pt x="1258" y="325008"/>
                </a:lnTo>
                <a:lnTo>
                  <a:pt x="5096" y="334812"/>
                </a:lnTo>
                <a:lnTo>
                  <a:pt x="11493" y="340695"/>
                </a:lnTo>
                <a:lnTo>
                  <a:pt x="20449" y="342656"/>
                </a:lnTo>
                <a:lnTo>
                  <a:pt x="27847" y="341237"/>
                </a:lnTo>
                <a:lnTo>
                  <a:pt x="33132" y="336982"/>
                </a:lnTo>
                <a:lnTo>
                  <a:pt x="36303" y="329889"/>
                </a:lnTo>
                <a:lnTo>
                  <a:pt x="37359" y="319960"/>
                </a:lnTo>
                <a:lnTo>
                  <a:pt x="36024" y="223394"/>
                </a:lnTo>
                <a:lnTo>
                  <a:pt x="41114" y="207610"/>
                </a:lnTo>
                <a:lnTo>
                  <a:pt x="47928" y="192744"/>
                </a:lnTo>
                <a:lnTo>
                  <a:pt x="56467" y="178795"/>
                </a:lnTo>
                <a:lnTo>
                  <a:pt x="65153" y="167768"/>
                </a:lnTo>
                <a:lnTo>
                  <a:pt x="35579" y="167768"/>
                </a:lnTo>
                <a:lnTo>
                  <a:pt x="35579" y="15426"/>
                </a:lnTo>
                <a:lnTo>
                  <a:pt x="34022" y="10012"/>
                </a:lnTo>
                <a:lnTo>
                  <a:pt x="27792" y="2002"/>
                </a:lnTo>
                <a:lnTo>
                  <a:pt x="23564" y="0"/>
                </a:lnTo>
                <a:close/>
              </a:path>
              <a:path w="182879" h="342900">
                <a:moveTo>
                  <a:pt x="84827" y="207373"/>
                </a:moveTo>
                <a:lnTo>
                  <a:pt x="71773" y="207373"/>
                </a:lnTo>
                <a:lnTo>
                  <a:pt x="66507" y="209302"/>
                </a:lnTo>
                <a:lnTo>
                  <a:pt x="58497" y="217015"/>
                </a:lnTo>
                <a:lnTo>
                  <a:pt x="56495" y="221910"/>
                </a:lnTo>
                <a:lnTo>
                  <a:pt x="56495" y="233777"/>
                </a:lnTo>
                <a:lnTo>
                  <a:pt x="59016" y="238895"/>
                </a:lnTo>
                <a:lnTo>
                  <a:pt x="69103" y="247498"/>
                </a:lnTo>
                <a:lnTo>
                  <a:pt x="75482" y="249649"/>
                </a:lnTo>
                <a:lnTo>
                  <a:pt x="83195" y="249649"/>
                </a:lnTo>
                <a:lnTo>
                  <a:pt x="90844" y="260858"/>
                </a:lnTo>
                <a:lnTo>
                  <a:pt x="99994" y="274903"/>
                </a:lnTo>
                <a:lnTo>
                  <a:pt x="110647" y="291786"/>
                </a:lnTo>
                <a:lnTo>
                  <a:pt x="122801" y="311505"/>
                </a:lnTo>
                <a:lnTo>
                  <a:pt x="126361" y="317439"/>
                </a:lnTo>
                <a:lnTo>
                  <a:pt x="130144" y="323149"/>
                </a:lnTo>
                <a:lnTo>
                  <a:pt x="138154" y="334126"/>
                </a:lnTo>
                <a:lnTo>
                  <a:pt x="141862" y="337835"/>
                </a:lnTo>
                <a:lnTo>
                  <a:pt x="148686" y="341691"/>
                </a:lnTo>
                <a:lnTo>
                  <a:pt x="153507" y="342656"/>
                </a:lnTo>
                <a:lnTo>
                  <a:pt x="165967" y="342656"/>
                </a:lnTo>
                <a:lnTo>
                  <a:pt x="171307" y="339911"/>
                </a:lnTo>
                <a:lnTo>
                  <a:pt x="180207" y="328935"/>
                </a:lnTo>
                <a:lnTo>
                  <a:pt x="182432" y="322630"/>
                </a:lnTo>
                <a:lnTo>
                  <a:pt x="182432" y="312840"/>
                </a:lnTo>
                <a:lnTo>
                  <a:pt x="180875" y="311505"/>
                </a:lnTo>
                <a:lnTo>
                  <a:pt x="174644" y="311505"/>
                </a:lnTo>
                <a:lnTo>
                  <a:pt x="169972" y="310170"/>
                </a:lnTo>
                <a:lnTo>
                  <a:pt x="157512" y="304830"/>
                </a:lnTo>
                <a:lnTo>
                  <a:pt x="151578" y="299193"/>
                </a:lnTo>
                <a:lnTo>
                  <a:pt x="145941" y="290590"/>
                </a:lnTo>
                <a:lnTo>
                  <a:pt x="113011" y="239859"/>
                </a:lnTo>
                <a:lnTo>
                  <a:pt x="125137" y="232071"/>
                </a:lnTo>
                <a:lnTo>
                  <a:pt x="130283" y="228678"/>
                </a:lnTo>
                <a:lnTo>
                  <a:pt x="134816" y="225619"/>
                </a:lnTo>
                <a:lnTo>
                  <a:pt x="143497" y="218498"/>
                </a:lnTo>
                <a:lnTo>
                  <a:pt x="98326" y="218498"/>
                </a:lnTo>
                <a:lnTo>
                  <a:pt x="91502" y="211082"/>
                </a:lnTo>
                <a:lnTo>
                  <a:pt x="84827" y="207373"/>
                </a:lnTo>
                <a:close/>
              </a:path>
              <a:path w="182879" h="342900">
                <a:moveTo>
                  <a:pt x="167335" y="140622"/>
                </a:moveTo>
                <a:lnTo>
                  <a:pt x="123098" y="140622"/>
                </a:lnTo>
                <a:lnTo>
                  <a:pt x="129995" y="142995"/>
                </a:lnTo>
                <a:lnTo>
                  <a:pt x="139192" y="152489"/>
                </a:lnTo>
                <a:lnTo>
                  <a:pt x="141491" y="159016"/>
                </a:lnTo>
                <a:lnTo>
                  <a:pt x="141434" y="167768"/>
                </a:lnTo>
                <a:lnTo>
                  <a:pt x="140671" y="173747"/>
                </a:lnTo>
                <a:lnTo>
                  <a:pt x="114290" y="208931"/>
                </a:lnTo>
                <a:lnTo>
                  <a:pt x="98326" y="218498"/>
                </a:lnTo>
                <a:lnTo>
                  <a:pt x="143497" y="218498"/>
                </a:lnTo>
                <a:lnTo>
                  <a:pt x="151365" y="212046"/>
                </a:lnTo>
                <a:lnTo>
                  <a:pt x="163185" y="197138"/>
                </a:lnTo>
                <a:lnTo>
                  <a:pt x="170278" y="180895"/>
                </a:lnTo>
                <a:lnTo>
                  <a:pt x="172642" y="163317"/>
                </a:lnTo>
                <a:lnTo>
                  <a:pt x="171668" y="152832"/>
                </a:lnTo>
                <a:lnTo>
                  <a:pt x="168748" y="143181"/>
                </a:lnTo>
                <a:lnTo>
                  <a:pt x="167335" y="140622"/>
                </a:lnTo>
                <a:close/>
              </a:path>
              <a:path w="182879" h="342900">
                <a:moveTo>
                  <a:pt x="115681" y="111251"/>
                </a:moveTo>
                <a:lnTo>
                  <a:pt x="92819" y="114784"/>
                </a:lnTo>
                <a:lnTo>
                  <a:pt x="71848" y="125381"/>
                </a:lnTo>
                <a:lnTo>
                  <a:pt x="52768" y="143042"/>
                </a:lnTo>
                <a:lnTo>
                  <a:pt x="35579" y="167768"/>
                </a:lnTo>
                <a:lnTo>
                  <a:pt x="65153" y="167768"/>
                </a:lnTo>
                <a:lnTo>
                  <a:pt x="66730" y="165765"/>
                </a:lnTo>
                <a:lnTo>
                  <a:pt x="78022" y="154765"/>
                </a:lnTo>
                <a:lnTo>
                  <a:pt x="89648" y="146908"/>
                </a:lnTo>
                <a:lnTo>
                  <a:pt x="101607" y="142193"/>
                </a:lnTo>
                <a:lnTo>
                  <a:pt x="113901" y="140622"/>
                </a:lnTo>
                <a:lnTo>
                  <a:pt x="167335" y="140622"/>
                </a:lnTo>
                <a:lnTo>
                  <a:pt x="163881" y="134364"/>
                </a:lnTo>
                <a:lnTo>
                  <a:pt x="157067" y="126382"/>
                </a:lnTo>
                <a:lnTo>
                  <a:pt x="148639" y="119762"/>
                </a:lnTo>
                <a:lnTo>
                  <a:pt x="138933" y="115034"/>
                </a:lnTo>
                <a:lnTo>
                  <a:pt x="127946" y="112197"/>
                </a:lnTo>
                <a:lnTo>
                  <a:pt x="115681" y="1112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8164" y="772455"/>
            <a:ext cx="182880" cy="342900"/>
          </a:xfrm>
          <a:custGeom>
            <a:avLst/>
            <a:gdLst/>
            <a:ahLst/>
            <a:cxnLst/>
            <a:rect l="l" t="t" r="r" b="b"/>
            <a:pathLst>
              <a:path w="182879" h="342900">
                <a:moveTo>
                  <a:pt x="36045" y="223394"/>
                </a:moveTo>
                <a:lnTo>
                  <a:pt x="37380" y="319960"/>
                </a:lnTo>
                <a:lnTo>
                  <a:pt x="36323" y="329889"/>
                </a:lnTo>
                <a:lnTo>
                  <a:pt x="33153" y="336982"/>
                </a:lnTo>
                <a:lnTo>
                  <a:pt x="27868" y="341237"/>
                </a:lnTo>
                <a:lnTo>
                  <a:pt x="20470" y="342656"/>
                </a:lnTo>
                <a:lnTo>
                  <a:pt x="11514" y="340695"/>
                </a:lnTo>
                <a:lnTo>
                  <a:pt x="5117" y="334812"/>
                </a:lnTo>
                <a:lnTo>
                  <a:pt x="1279" y="325008"/>
                </a:lnTo>
                <a:lnTo>
                  <a:pt x="0" y="311283"/>
                </a:lnTo>
                <a:lnTo>
                  <a:pt x="556" y="294025"/>
                </a:lnTo>
                <a:lnTo>
                  <a:pt x="2225" y="273624"/>
                </a:lnTo>
                <a:lnTo>
                  <a:pt x="5006" y="250080"/>
                </a:lnTo>
                <a:lnTo>
                  <a:pt x="8900" y="223394"/>
                </a:lnTo>
                <a:lnTo>
                  <a:pt x="8649" y="204912"/>
                </a:lnTo>
                <a:lnTo>
                  <a:pt x="7898" y="179727"/>
                </a:lnTo>
                <a:lnTo>
                  <a:pt x="6647" y="147840"/>
                </a:lnTo>
                <a:lnTo>
                  <a:pt x="4895" y="109249"/>
                </a:lnTo>
                <a:lnTo>
                  <a:pt x="3142" y="72133"/>
                </a:lnTo>
                <a:lnTo>
                  <a:pt x="1891" y="44667"/>
                </a:lnTo>
                <a:lnTo>
                  <a:pt x="1140" y="26853"/>
                </a:lnTo>
                <a:lnTo>
                  <a:pt x="890" y="18690"/>
                </a:lnTo>
                <a:lnTo>
                  <a:pt x="890" y="14240"/>
                </a:lnTo>
                <a:lnTo>
                  <a:pt x="2447" y="10012"/>
                </a:lnTo>
                <a:lnTo>
                  <a:pt x="5562" y="6007"/>
                </a:lnTo>
                <a:lnTo>
                  <a:pt x="8677" y="2002"/>
                </a:lnTo>
                <a:lnTo>
                  <a:pt x="12905" y="0"/>
                </a:lnTo>
                <a:lnTo>
                  <a:pt x="18245" y="0"/>
                </a:lnTo>
                <a:lnTo>
                  <a:pt x="23585" y="0"/>
                </a:lnTo>
                <a:lnTo>
                  <a:pt x="27813" y="2002"/>
                </a:lnTo>
                <a:lnTo>
                  <a:pt x="30928" y="6007"/>
                </a:lnTo>
                <a:lnTo>
                  <a:pt x="34043" y="10012"/>
                </a:lnTo>
                <a:lnTo>
                  <a:pt x="35600" y="15426"/>
                </a:lnTo>
                <a:lnTo>
                  <a:pt x="35600" y="22250"/>
                </a:lnTo>
                <a:lnTo>
                  <a:pt x="35600" y="167768"/>
                </a:lnTo>
                <a:lnTo>
                  <a:pt x="52789" y="143042"/>
                </a:lnTo>
                <a:lnTo>
                  <a:pt x="71868" y="125381"/>
                </a:lnTo>
                <a:lnTo>
                  <a:pt x="92839" y="114784"/>
                </a:lnTo>
                <a:lnTo>
                  <a:pt x="115702" y="111251"/>
                </a:lnTo>
                <a:lnTo>
                  <a:pt x="127967" y="112197"/>
                </a:lnTo>
                <a:lnTo>
                  <a:pt x="163902" y="134364"/>
                </a:lnTo>
                <a:lnTo>
                  <a:pt x="172663" y="163317"/>
                </a:lnTo>
                <a:lnTo>
                  <a:pt x="170298" y="180895"/>
                </a:lnTo>
                <a:lnTo>
                  <a:pt x="134837" y="225619"/>
                </a:lnTo>
                <a:lnTo>
                  <a:pt x="113032" y="239859"/>
                </a:lnTo>
                <a:lnTo>
                  <a:pt x="145962" y="290590"/>
                </a:lnTo>
                <a:lnTo>
                  <a:pt x="174665" y="311505"/>
                </a:lnTo>
                <a:lnTo>
                  <a:pt x="177780" y="311505"/>
                </a:lnTo>
                <a:lnTo>
                  <a:pt x="180895" y="311505"/>
                </a:lnTo>
                <a:lnTo>
                  <a:pt x="182453" y="312840"/>
                </a:lnTo>
                <a:lnTo>
                  <a:pt x="182453" y="315510"/>
                </a:lnTo>
                <a:lnTo>
                  <a:pt x="182453" y="322630"/>
                </a:lnTo>
                <a:lnTo>
                  <a:pt x="180228" y="328935"/>
                </a:lnTo>
                <a:lnTo>
                  <a:pt x="175778" y="334423"/>
                </a:lnTo>
                <a:lnTo>
                  <a:pt x="171328" y="339911"/>
                </a:lnTo>
                <a:lnTo>
                  <a:pt x="165987" y="342656"/>
                </a:lnTo>
                <a:lnTo>
                  <a:pt x="159757" y="342656"/>
                </a:lnTo>
                <a:lnTo>
                  <a:pt x="153527" y="342656"/>
                </a:lnTo>
                <a:lnTo>
                  <a:pt x="148706" y="341691"/>
                </a:lnTo>
                <a:lnTo>
                  <a:pt x="145295" y="339763"/>
                </a:lnTo>
                <a:lnTo>
                  <a:pt x="141883" y="337835"/>
                </a:lnTo>
                <a:lnTo>
                  <a:pt x="138174" y="334126"/>
                </a:lnTo>
                <a:lnTo>
                  <a:pt x="134169" y="328638"/>
                </a:lnTo>
                <a:lnTo>
                  <a:pt x="130164" y="323149"/>
                </a:lnTo>
                <a:lnTo>
                  <a:pt x="126382" y="317439"/>
                </a:lnTo>
                <a:lnTo>
                  <a:pt x="122822" y="311505"/>
                </a:lnTo>
                <a:lnTo>
                  <a:pt x="110667" y="291786"/>
                </a:lnTo>
                <a:lnTo>
                  <a:pt x="100015" y="274903"/>
                </a:lnTo>
                <a:lnTo>
                  <a:pt x="90865" y="260858"/>
                </a:lnTo>
                <a:lnTo>
                  <a:pt x="83216" y="249649"/>
                </a:lnTo>
                <a:lnTo>
                  <a:pt x="75503" y="249649"/>
                </a:lnTo>
                <a:lnTo>
                  <a:pt x="69124" y="247498"/>
                </a:lnTo>
                <a:lnTo>
                  <a:pt x="64081" y="243196"/>
                </a:lnTo>
                <a:lnTo>
                  <a:pt x="59037" y="238895"/>
                </a:lnTo>
                <a:lnTo>
                  <a:pt x="56516" y="233777"/>
                </a:lnTo>
                <a:lnTo>
                  <a:pt x="56516" y="227844"/>
                </a:lnTo>
                <a:lnTo>
                  <a:pt x="56516" y="221910"/>
                </a:lnTo>
                <a:lnTo>
                  <a:pt x="58518" y="217015"/>
                </a:lnTo>
                <a:lnTo>
                  <a:pt x="62523" y="213158"/>
                </a:lnTo>
                <a:lnTo>
                  <a:pt x="66528" y="209302"/>
                </a:lnTo>
                <a:lnTo>
                  <a:pt x="71794" y="207373"/>
                </a:lnTo>
                <a:lnTo>
                  <a:pt x="78321" y="207373"/>
                </a:lnTo>
                <a:lnTo>
                  <a:pt x="84848" y="207373"/>
                </a:lnTo>
                <a:lnTo>
                  <a:pt x="91523" y="211082"/>
                </a:lnTo>
                <a:lnTo>
                  <a:pt x="98346" y="218498"/>
                </a:lnTo>
                <a:lnTo>
                  <a:pt x="106565" y="214215"/>
                </a:lnTo>
                <a:lnTo>
                  <a:pt x="134128" y="187765"/>
                </a:lnTo>
                <a:lnTo>
                  <a:pt x="141512" y="167323"/>
                </a:lnTo>
                <a:lnTo>
                  <a:pt x="141512" y="159016"/>
                </a:lnTo>
                <a:lnTo>
                  <a:pt x="139213" y="152489"/>
                </a:lnTo>
                <a:lnTo>
                  <a:pt x="134614" y="147742"/>
                </a:lnTo>
                <a:lnTo>
                  <a:pt x="130016" y="142995"/>
                </a:lnTo>
                <a:lnTo>
                  <a:pt x="123118" y="140622"/>
                </a:lnTo>
                <a:lnTo>
                  <a:pt x="113922" y="140622"/>
                </a:lnTo>
                <a:lnTo>
                  <a:pt x="78043" y="154765"/>
                </a:lnTo>
                <a:lnTo>
                  <a:pt x="47949" y="192744"/>
                </a:lnTo>
                <a:lnTo>
                  <a:pt x="41135" y="207610"/>
                </a:lnTo>
                <a:lnTo>
                  <a:pt x="36045" y="223394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209" y="78803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39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39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7209" y="78803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39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0324" y="88370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069" y="1058914"/>
            <a:ext cx="67448" cy="126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908" y="1537260"/>
            <a:ext cx="1690676" cy="313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4785" y="1537260"/>
            <a:ext cx="139105" cy="244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0345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249" y="15372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3593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5634" y="1616508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1449" y="1614923"/>
            <a:ext cx="134721" cy="16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9772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8875" y="1537260"/>
            <a:ext cx="139105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4435" y="154835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5932" y="1614923"/>
            <a:ext cx="295087" cy="1680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8702" y="1548354"/>
            <a:ext cx="1172648" cy="302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8082" y="1616508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5597" y="1616508"/>
            <a:ext cx="120456" cy="232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2413" y="161650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067" y="153726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20" y="161650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5079" y="161650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0925" y="174425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594" y="2043179"/>
            <a:ext cx="174662" cy="2472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6362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7827" y="2125597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8859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1854" y="2044764"/>
            <a:ext cx="161348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6360" y="212401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5923" y="2124012"/>
            <a:ext cx="120456" cy="232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3348" y="2075829"/>
            <a:ext cx="255812" cy="2146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25540" y="2044764"/>
            <a:ext cx="150487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2942" y="204476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0286" y="205585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1713" y="2044764"/>
            <a:ext cx="295967" cy="2456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8557" y="204476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42270" y="2122427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6918" y="2124012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9816" y="2044764"/>
            <a:ext cx="326343" cy="2456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3140" y="2124012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6815" y="2044764"/>
            <a:ext cx="1409547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83774" y="2122427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61765" y="2044764"/>
            <a:ext cx="326343" cy="2456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25038" y="212401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0789" y="225176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5911" y="2492039"/>
            <a:ext cx="209550" cy="307975"/>
          </a:xfrm>
          <a:custGeom>
            <a:avLst/>
            <a:gdLst/>
            <a:ahLst/>
            <a:cxnLst/>
            <a:rect l="l" t="t" r="r" b="b"/>
            <a:pathLst>
              <a:path w="209550" h="307975">
                <a:moveTo>
                  <a:pt x="104924" y="60228"/>
                </a:moveTo>
                <a:lnTo>
                  <a:pt x="63873" y="69223"/>
                </a:lnTo>
                <a:lnTo>
                  <a:pt x="30114" y="96207"/>
                </a:lnTo>
                <a:lnTo>
                  <a:pt x="7528" y="136068"/>
                </a:lnTo>
                <a:lnTo>
                  <a:pt x="0" y="183696"/>
                </a:lnTo>
                <a:lnTo>
                  <a:pt x="1872" y="208491"/>
                </a:lnTo>
                <a:lnTo>
                  <a:pt x="16850" y="252315"/>
                </a:lnTo>
                <a:lnTo>
                  <a:pt x="45844" y="287155"/>
                </a:lnTo>
                <a:lnTo>
                  <a:pt x="83091" y="305223"/>
                </a:lnTo>
                <a:lnTo>
                  <a:pt x="104448" y="307482"/>
                </a:lnTo>
                <a:lnTo>
                  <a:pt x="125816" y="305223"/>
                </a:lnTo>
                <a:lnTo>
                  <a:pt x="145380" y="298447"/>
                </a:lnTo>
                <a:lnTo>
                  <a:pt x="163141" y="287155"/>
                </a:lnTo>
                <a:lnTo>
                  <a:pt x="165981" y="284341"/>
                </a:lnTo>
                <a:lnTo>
                  <a:pt x="104607" y="284341"/>
                </a:lnTo>
                <a:lnTo>
                  <a:pt x="88490" y="282439"/>
                </a:lnTo>
                <a:lnTo>
                  <a:pt x="48341" y="253910"/>
                </a:lnTo>
                <a:lnTo>
                  <a:pt x="27092" y="202647"/>
                </a:lnTo>
                <a:lnTo>
                  <a:pt x="25676" y="183062"/>
                </a:lnTo>
                <a:lnTo>
                  <a:pt x="27083" y="163528"/>
                </a:lnTo>
                <a:lnTo>
                  <a:pt x="48182" y="113007"/>
                </a:lnTo>
                <a:lnTo>
                  <a:pt x="88361" y="85221"/>
                </a:lnTo>
                <a:lnTo>
                  <a:pt x="104607" y="83368"/>
                </a:lnTo>
                <a:lnTo>
                  <a:pt x="166609" y="83368"/>
                </a:lnTo>
                <a:lnTo>
                  <a:pt x="163587" y="80377"/>
                </a:lnTo>
                <a:lnTo>
                  <a:pt x="145895" y="69183"/>
                </a:lnTo>
                <a:lnTo>
                  <a:pt x="126341" y="62467"/>
                </a:lnTo>
                <a:lnTo>
                  <a:pt x="104924" y="60228"/>
                </a:lnTo>
                <a:close/>
              </a:path>
              <a:path w="209550" h="307975">
                <a:moveTo>
                  <a:pt x="166609" y="83368"/>
                </a:moveTo>
                <a:lnTo>
                  <a:pt x="104607" y="83368"/>
                </a:lnTo>
                <a:lnTo>
                  <a:pt x="120853" y="85221"/>
                </a:lnTo>
                <a:lnTo>
                  <a:pt x="135672" y="90778"/>
                </a:lnTo>
                <a:lnTo>
                  <a:pt x="170878" y="128500"/>
                </a:lnTo>
                <a:lnTo>
                  <a:pt x="183538" y="183062"/>
                </a:lnTo>
                <a:lnTo>
                  <a:pt x="182121" y="202647"/>
                </a:lnTo>
                <a:lnTo>
                  <a:pt x="160873" y="253910"/>
                </a:lnTo>
                <a:lnTo>
                  <a:pt x="120724" y="282439"/>
                </a:lnTo>
                <a:lnTo>
                  <a:pt x="104607" y="284341"/>
                </a:lnTo>
                <a:lnTo>
                  <a:pt x="165981" y="284341"/>
                </a:lnTo>
                <a:lnTo>
                  <a:pt x="192275" y="252305"/>
                </a:lnTo>
                <a:lnTo>
                  <a:pt x="207332" y="208402"/>
                </a:lnTo>
                <a:lnTo>
                  <a:pt x="209202" y="183696"/>
                </a:lnTo>
                <a:lnTo>
                  <a:pt x="209179" y="183062"/>
                </a:lnTo>
                <a:lnTo>
                  <a:pt x="207352" y="158694"/>
                </a:lnTo>
                <a:lnTo>
                  <a:pt x="201765" y="135831"/>
                </a:lnTo>
                <a:lnTo>
                  <a:pt x="192453" y="114949"/>
                </a:lnTo>
                <a:lnTo>
                  <a:pt x="179417" y="96048"/>
                </a:lnTo>
                <a:lnTo>
                  <a:pt x="166609" y="83368"/>
                </a:lnTo>
                <a:close/>
              </a:path>
              <a:path w="209550" h="307975">
                <a:moveTo>
                  <a:pt x="84953" y="0"/>
                </a:moveTo>
                <a:lnTo>
                  <a:pt x="76078" y="0"/>
                </a:lnTo>
                <a:lnTo>
                  <a:pt x="72327" y="1849"/>
                </a:lnTo>
                <a:lnTo>
                  <a:pt x="66198" y="9245"/>
                </a:lnTo>
                <a:lnTo>
                  <a:pt x="64666" y="13524"/>
                </a:lnTo>
                <a:lnTo>
                  <a:pt x="64666" y="23246"/>
                </a:lnTo>
                <a:lnTo>
                  <a:pt x="65775" y="27155"/>
                </a:lnTo>
                <a:lnTo>
                  <a:pt x="70213" y="33072"/>
                </a:lnTo>
                <a:lnTo>
                  <a:pt x="73542" y="34552"/>
                </a:lnTo>
                <a:lnTo>
                  <a:pt x="82417" y="34552"/>
                </a:lnTo>
                <a:lnTo>
                  <a:pt x="86116" y="32386"/>
                </a:lnTo>
                <a:lnTo>
                  <a:pt x="92033" y="23721"/>
                </a:lnTo>
                <a:lnTo>
                  <a:pt x="93512" y="19389"/>
                </a:lnTo>
                <a:lnTo>
                  <a:pt x="93512" y="10724"/>
                </a:lnTo>
                <a:lnTo>
                  <a:pt x="92456" y="7132"/>
                </a:lnTo>
                <a:lnTo>
                  <a:pt x="88229" y="1426"/>
                </a:lnTo>
                <a:lnTo>
                  <a:pt x="84953" y="0"/>
                </a:lnTo>
                <a:close/>
              </a:path>
              <a:path w="209550" h="307975">
                <a:moveTo>
                  <a:pt x="135672" y="0"/>
                </a:moveTo>
                <a:lnTo>
                  <a:pt x="126796" y="0"/>
                </a:lnTo>
                <a:lnTo>
                  <a:pt x="123045" y="1849"/>
                </a:lnTo>
                <a:lnTo>
                  <a:pt x="116917" y="9245"/>
                </a:lnTo>
                <a:lnTo>
                  <a:pt x="115385" y="13524"/>
                </a:lnTo>
                <a:lnTo>
                  <a:pt x="115385" y="23246"/>
                </a:lnTo>
                <a:lnTo>
                  <a:pt x="116494" y="27155"/>
                </a:lnTo>
                <a:lnTo>
                  <a:pt x="120932" y="33072"/>
                </a:lnTo>
                <a:lnTo>
                  <a:pt x="124260" y="34552"/>
                </a:lnTo>
                <a:lnTo>
                  <a:pt x="133136" y="34552"/>
                </a:lnTo>
                <a:lnTo>
                  <a:pt x="136834" y="32386"/>
                </a:lnTo>
                <a:lnTo>
                  <a:pt x="142752" y="23721"/>
                </a:lnTo>
                <a:lnTo>
                  <a:pt x="144231" y="19389"/>
                </a:lnTo>
                <a:lnTo>
                  <a:pt x="144231" y="10724"/>
                </a:lnTo>
                <a:lnTo>
                  <a:pt x="143174" y="7132"/>
                </a:lnTo>
                <a:lnTo>
                  <a:pt x="138948" y="1426"/>
                </a:lnTo>
                <a:lnTo>
                  <a:pt x="1356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4289" y="2631516"/>
            <a:ext cx="295119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70286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0887" y="2633101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02525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53878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41653" y="2633101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26375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6197" y="2633101"/>
            <a:ext cx="244951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75383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4661" y="2634686"/>
            <a:ext cx="129966" cy="16166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7880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44814" y="2553853"/>
            <a:ext cx="981874" cy="31382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74269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33864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03686" y="263310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8259" y="2762434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25287" y="2553853"/>
            <a:ext cx="811319" cy="3119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4218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5571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3262" y="2633101"/>
            <a:ext cx="102705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4718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24540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09231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9053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32626" y="2564948"/>
            <a:ext cx="148986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7416" y="2631516"/>
            <a:ext cx="295119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53412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82492" y="2633101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84162" y="255385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5514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23289" y="2633101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8012" y="263310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77834" y="2633101"/>
            <a:ext cx="150487" cy="1648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54283" y="2633101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9255" y="3014125"/>
            <a:ext cx="120456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7924" y="3014125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3713" y="3014125"/>
            <a:ext cx="138842" cy="2345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88787" y="3014125"/>
            <a:ext cx="140315" cy="2345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4133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7819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17413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7904" y="3012540"/>
            <a:ext cx="148986" cy="1680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7133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08486" y="3014125"/>
            <a:ext cx="154058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10125" y="29348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9719" y="301412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39541" y="3014125"/>
            <a:ext cx="244951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13021" y="314187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1156" y="3440796"/>
            <a:ext cx="148986" cy="2472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8182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38004" y="3521630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22695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92433" y="35216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5935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87288" y="3521630"/>
            <a:ext cx="154058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74979" y="3521630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06404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76226" y="3521630"/>
            <a:ext cx="244951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55412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14689" y="3523214"/>
            <a:ext cx="129966" cy="1616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77908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26314" y="3442382"/>
            <a:ext cx="139105" cy="244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01843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87748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31492" y="3520045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30088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87464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59504" y="3521630"/>
            <a:ext cx="24495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24109" y="365096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68372" y="3521630"/>
            <a:ext cx="120456" cy="1648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25283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95105" y="3521630"/>
            <a:ext cx="150487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79796" y="35216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49534" y="35216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56466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27873" y="3442382"/>
            <a:ext cx="150487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25244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76597" y="3442382"/>
            <a:ext cx="154058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78235" y="34423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35611" y="345347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07652" y="3521630"/>
            <a:ext cx="150487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83816" y="3442382"/>
            <a:ext cx="326343" cy="245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24203" y="3442382"/>
            <a:ext cx="853827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12139" y="3442382"/>
            <a:ext cx="1075268" cy="2456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8848" y="3823406"/>
            <a:ext cx="150487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5931" y="3902654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53010" y="3823406"/>
            <a:ext cx="139105" cy="244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4939" y="3901069"/>
            <a:ext cx="147718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99587" y="3902654"/>
            <a:ext cx="102705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91177" y="3901069"/>
            <a:ext cx="302093" cy="16800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30168" y="3901069"/>
            <a:ext cx="263420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44434" y="382340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01810" y="383450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73819" y="3902654"/>
            <a:ext cx="244951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47299" y="403040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031" y="1055980"/>
            <a:ext cx="209550" cy="441959"/>
          </a:xfrm>
          <a:custGeom>
            <a:avLst/>
            <a:gdLst/>
            <a:ahLst/>
            <a:cxnLst/>
            <a:rect l="l" t="t" r="r" b="b"/>
            <a:pathLst>
              <a:path w="209550" h="441959">
                <a:moveTo>
                  <a:pt x="67344" y="402287"/>
                </a:moveTo>
                <a:lnTo>
                  <a:pt x="62597" y="402287"/>
                </a:lnTo>
                <a:lnTo>
                  <a:pt x="60669" y="403177"/>
                </a:lnTo>
                <a:lnTo>
                  <a:pt x="57702" y="406737"/>
                </a:lnTo>
                <a:lnTo>
                  <a:pt x="56961" y="408665"/>
                </a:lnTo>
                <a:lnTo>
                  <a:pt x="56961" y="417862"/>
                </a:lnTo>
                <a:lnTo>
                  <a:pt x="95092" y="441253"/>
                </a:lnTo>
                <a:lnTo>
                  <a:pt x="105466" y="441892"/>
                </a:lnTo>
                <a:lnTo>
                  <a:pt x="115980" y="441155"/>
                </a:lnTo>
                <a:lnTo>
                  <a:pt x="154529" y="416805"/>
                </a:lnTo>
                <a:lnTo>
                  <a:pt x="155803" y="413412"/>
                </a:lnTo>
                <a:lnTo>
                  <a:pt x="95454" y="413412"/>
                </a:lnTo>
                <a:lnTo>
                  <a:pt x="88185" y="411558"/>
                </a:lnTo>
                <a:lnTo>
                  <a:pt x="72462" y="404141"/>
                </a:lnTo>
                <a:lnTo>
                  <a:pt x="67344" y="402287"/>
                </a:lnTo>
                <a:close/>
              </a:path>
              <a:path w="209550" h="441959">
                <a:moveTo>
                  <a:pt x="83216" y="346029"/>
                </a:moveTo>
                <a:lnTo>
                  <a:pt x="83216" y="351704"/>
                </a:lnTo>
                <a:lnTo>
                  <a:pt x="85441" y="358750"/>
                </a:lnTo>
                <a:lnTo>
                  <a:pt x="94341" y="371507"/>
                </a:lnTo>
                <a:lnTo>
                  <a:pt x="99236" y="376254"/>
                </a:lnTo>
                <a:lnTo>
                  <a:pt x="109916" y="382484"/>
                </a:lnTo>
                <a:lnTo>
                  <a:pt x="114812" y="385821"/>
                </a:lnTo>
                <a:lnTo>
                  <a:pt x="123712" y="392942"/>
                </a:lnTo>
                <a:lnTo>
                  <a:pt x="125937" y="396502"/>
                </a:lnTo>
                <a:lnTo>
                  <a:pt x="125937" y="403622"/>
                </a:lnTo>
                <a:lnTo>
                  <a:pt x="123638" y="406737"/>
                </a:lnTo>
                <a:lnTo>
                  <a:pt x="114441" y="412077"/>
                </a:lnTo>
                <a:lnTo>
                  <a:pt x="108804" y="413412"/>
                </a:lnTo>
                <a:lnTo>
                  <a:pt x="155803" y="413412"/>
                </a:lnTo>
                <a:lnTo>
                  <a:pt x="157449" y="409031"/>
                </a:lnTo>
                <a:lnTo>
                  <a:pt x="158422" y="400507"/>
                </a:lnTo>
                <a:lnTo>
                  <a:pt x="158422" y="393980"/>
                </a:lnTo>
                <a:lnTo>
                  <a:pt x="156123" y="388121"/>
                </a:lnTo>
                <a:lnTo>
                  <a:pt x="146926" y="377737"/>
                </a:lnTo>
                <a:lnTo>
                  <a:pt x="141809" y="373658"/>
                </a:lnTo>
                <a:lnTo>
                  <a:pt x="136172" y="370691"/>
                </a:lnTo>
                <a:lnTo>
                  <a:pt x="125965" y="364656"/>
                </a:lnTo>
                <a:lnTo>
                  <a:pt x="118483" y="358565"/>
                </a:lnTo>
                <a:lnTo>
                  <a:pt x="113727" y="352418"/>
                </a:lnTo>
                <a:lnTo>
                  <a:pt x="111988" y="347106"/>
                </a:lnTo>
                <a:lnTo>
                  <a:pt x="101016" y="347106"/>
                </a:lnTo>
                <a:lnTo>
                  <a:pt x="83216" y="346029"/>
                </a:lnTo>
                <a:close/>
              </a:path>
              <a:path w="209550" h="441959">
                <a:moveTo>
                  <a:pt x="83216" y="343991"/>
                </a:moveTo>
                <a:lnTo>
                  <a:pt x="83216" y="346029"/>
                </a:lnTo>
                <a:lnTo>
                  <a:pt x="101016" y="347106"/>
                </a:lnTo>
                <a:lnTo>
                  <a:pt x="111722" y="346293"/>
                </a:lnTo>
                <a:lnTo>
                  <a:pt x="83216" y="343991"/>
                </a:lnTo>
                <a:close/>
              </a:path>
              <a:path w="209550" h="441959">
                <a:moveTo>
                  <a:pt x="111722" y="346293"/>
                </a:moveTo>
                <a:lnTo>
                  <a:pt x="101016" y="347106"/>
                </a:lnTo>
                <a:lnTo>
                  <a:pt x="111988" y="347106"/>
                </a:lnTo>
                <a:lnTo>
                  <a:pt x="111722" y="346293"/>
                </a:lnTo>
                <a:close/>
              </a:path>
              <a:path w="209550" h="441959">
                <a:moveTo>
                  <a:pt x="129265" y="343991"/>
                </a:moveTo>
                <a:lnTo>
                  <a:pt x="83216" y="343991"/>
                </a:lnTo>
                <a:lnTo>
                  <a:pt x="111697" y="346216"/>
                </a:lnTo>
                <a:lnTo>
                  <a:pt x="123740" y="345381"/>
                </a:lnTo>
                <a:lnTo>
                  <a:pt x="129265" y="343991"/>
                </a:lnTo>
                <a:close/>
              </a:path>
              <a:path w="209550" h="441959">
                <a:moveTo>
                  <a:pt x="19580" y="279020"/>
                </a:moveTo>
                <a:lnTo>
                  <a:pt x="10680" y="279020"/>
                </a:lnTo>
                <a:lnTo>
                  <a:pt x="7045" y="280503"/>
                </a:lnTo>
                <a:lnTo>
                  <a:pt x="1409" y="286436"/>
                </a:lnTo>
                <a:lnTo>
                  <a:pt x="0" y="290145"/>
                </a:lnTo>
                <a:lnTo>
                  <a:pt x="0" y="294595"/>
                </a:lnTo>
                <a:lnTo>
                  <a:pt x="32040" y="329528"/>
                </a:lnTo>
                <a:lnTo>
                  <a:pt x="82854" y="346007"/>
                </a:lnTo>
                <a:lnTo>
                  <a:pt x="83216" y="346029"/>
                </a:lnTo>
                <a:lnTo>
                  <a:pt x="83216" y="343991"/>
                </a:lnTo>
                <a:lnTo>
                  <a:pt x="129265" y="343991"/>
                </a:lnTo>
                <a:lnTo>
                  <a:pt x="144293" y="340208"/>
                </a:lnTo>
                <a:lnTo>
                  <a:pt x="162678" y="331586"/>
                </a:lnTo>
                <a:lnTo>
                  <a:pt x="178893" y="319515"/>
                </a:lnTo>
                <a:lnTo>
                  <a:pt x="182121" y="315955"/>
                </a:lnTo>
                <a:lnTo>
                  <a:pt x="101016" y="315955"/>
                </a:lnTo>
                <a:lnTo>
                  <a:pt x="92102" y="315594"/>
                </a:lnTo>
                <a:lnTo>
                  <a:pt x="54847" y="304107"/>
                </a:lnTo>
                <a:lnTo>
                  <a:pt x="40718" y="292889"/>
                </a:lnTo>
                <a:lnTo>
                  <a:pt x="35526" y="288661"/>
                </a:lnTo>
                <a:lnTo>
                  <a:pt x="24549" y="280948"/>
                </a:lnTo>
                <a:lnTo>
                  <a:pt x="19580" y="279020"/>
                </a:lnTo>
                <a:close/>
              </a:path>
              <a:path w="209550" h="441959">
                <a:moveTo>
                  <a:pt x="102796" y="0"/>
                </a:moveTo>
                <a:lnTo>
                  <a:pt x="53192" y="13016"/>
                </a:lnTo>
                <a:lnTo>
                  <a:pt x="18412" y="48394"/>
                </a:lnTo>
                <a:lnTo>
                  <a:pt x="11570" y="77876"/>
                </a:lnTo>
                <a:lnTo>
                  <a:pt x="12613" y="89641"/>
                </a:lnTo>
                <a:lnTo>
                  <a:pt x="37046" y="131583"/>
                </a:lnTo>
                <a:lnTo>
                  <a:pt x="68753" y="156197"/>
                </a:lnTo>
                <a:lnTo>
                  <a:pt x="116369" y="184010"/>
                </a:lnTo>
                <a:lnTo>
                  <a:pt x="127828" y="191019"/>
                </a:lnTo>
                <a:lnTo>
                  <a:pt x="164166" y="223435"/>
                </a:lnTo>
                <a:lnTo>
                  <a:pt x="173553" y="251429"/>
                </a:lnTo>
                <a:lnTo>
                  <a:pt x="172259" y="265377"/>
                </a:lnTo>
                <a:lnTo>
                  <a:pt x="152860" y="298377"/>
                </a:lnTo>
                <a:lnTo>
                  <a:pt x="115938" y="314857"/>
                </a:lnTo>
                <a:lnTo>
                  <a:pt x="101016" y="315955"/>
                </a:lnTo>
                <a:lnTo>
                  <a:pt x="182121" y="315955"/>
                </a:lnTo>
                <a:lnTo>
                  <a:pt x="192132" y="304913"/>
                </a:lnTo>
                <a:lnTo>
                  <a:pt x="201600" y="288661"/>
                </a:lnTo>
                <a:lnTo>
                  <a:pt x="207262" y="270870"/>
                </a:lnTo>
                <a:lnTo>
                  <a:pt x="209153" y="251429"/>
                </a:lnTo>
                <a:lnTo>
                  <a:pt x="208110" y="238774"/>
                </a:lnTo>
                <a:lnTo>
                  <a:pt x="192465" y="203813"/>
                </a:lnTo>
                <a:lnTo>
                  <a:pt x="163429" y="174985"/>
                </a:lnTo>
                <a:lnTo>
                  <a:pt x="128162" y="152526"/>
                </a:lnTo>
                <a:lnTo>
                  <a:pt x="104354" y="138619"/>
                </a:lnTo>
                <a:lnTo>
                  <a:pt x="92895" y="131722"/>
                </a:lnTo>
                <a:lnTo>
                  <a:pt x="56557" y="101823"/>
                </a:lnTo>
                <a:lnTo>
                  <a:pt x="47170" y="75873"/>
                </a:lnTo>
                <a:lnTo>
                  <a:pt x="48283" y="66973"/>
                </a:lnTo>
                <a:lnTo>
                  <a:pt x="73968" y="38534"/>
                </a:lnTo>
                <a:lnTo>
                  <a:pt x="102129" y="31150"/>
                </a:lnTo>
                <a:lnTo>
                  <a:pt x="188118" y="31150"/>
                </a:lnTo>
                <a:lnTo>
                  <a:pt x="184455" y="25699"/>
                </a:lnTo>
                <a:lnTo>
                  <a:pt x="136617" y="3115"/>
                </a:lnTo>
                <a:lnTo>
                  <a:pt x="120374" y="778"/>
                </a:lnTo>
                <a:lnTo>
                  <a:pt x="102796" y="0"/>
                </a:lnTo>
                <a:close/>
              </a:path>
              <a:path w="209550" h="441959">
                <a:moveTo>
                  <a:pt x="188118" y="31150"/>
                </a:moveTo>
                <a:lnTo>
                  <a:pt x="102129" y="31150"/>
                </a:lnTo>
                <a:lnTo>
                  <a:pt x="111321" y="31386"/>
                </a:lnTo>
                <a:lnTo>
                  <a:pt x="119540" y="32096"/>
                </a:lnTo>
                <a:lnTo>
                  <a:pt x="153898" y="46503"/>
                </a:lnTo>
                <a:lnTo>
                  <a:pt x="157977" y="49321"/>
                </a:lnTo>
                <a:lnTo>
                  <a:pt x="166878" y="54365"/>
                </a:lnTo>
                <a:lnTo>
                  <a:pt x="171328" y="55625"/>
                </a:lnTo>
                <a:lnTo>
                  <a:pt x="180228" y="55625"/>
                </a:lnTo>
                <a:lnTo>
                  <a:pt x="183862" y="54290"/>
                </a:lnTo>
                <a:lnTo>
                  <a:pt x="189499" y="48950"/>
                </a:lnTo>
                <a:lnTo>
                  <a:pt x="190908" y="45242"/>
                </a:lnTo>
                <a:lnTo>
                  <a:pt x="190861" y="40273"/>
                </a:lnTo>
                <a:lnTo>
                  <a:pt x="189295" y="32902"/>
                </a:lnTo>
                <a:lnTo>
                  <a:pt x="188118" y="3115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031" y="1055980"/>
            <a:ext cx="209550" cy="347345"/>
          </a:xfrm>
          <a:custGeom>
            <a:avLst/>
            <a:gdLst/>
            <a:ahLst/>
            <a:cxnLst/>
            <a:rect l="l" t="t" r="r" b="b"/>
            <a:pathLst>
              <a:path w="209550" h="347344">
                <a:moveTo>
                  <a:pt x="209153" y="251429"/>
                </a:moveTo>
                <a:lnTo>
                  <a:pt x="192132" y="304913"/>
                </a:lnTo>
                <a:lnTo>
                  <a:pt x="162678" y="331586"/>
                </a:lnTo>
                <a:lnTo>
                  <a:pt x="123740" y="345381"/>
                </a:lnTo>
                <a:lnTo>
                  <a:pt x="101016" y="347106"/>
                </a:lnTo>
                <a:lnTo>
                  <a:pt x="82854" y="346007"/>
                </a:lnTo>
                <a:lnTo>
                  <a:pt x="32040" y="329528"/>
                </a:lnTo>
                <a:lnTo>
                  <a:pt x="2002" y="303286"/>
                </a:lnTo>
                <a:lnTo>
                  <a:pt x="0" y="294595"/>
                </a:lnTo>
                <a:lnTo>
                  <a:pt x="0" y="290145"/>
                </a:lnTo>
                <a:lnTo>
                  <a:pt x="15130" y="279020"/>
                </a:lnTo>
                <a:lnTo>
                  <a:pt x="19580" y="279020"/>
                </a:lnTo>
                <a:lnTo>
                  <a:pt x="45613" y="297487"/>
                </a:lnTo>
                <a:lnTo>
                  <a:pt x="49757" y="300867"/>
                </a:lnTo>
                <a:lnTo>
                  <a:pt x="92102" y="315594"/>
                </a:lnTo>
                <a:lnTo>
                  <a:pt x="101016" y="315955"/>
                </a:lnTo>
                <a:lnTo>
                  <a:pt x="115938" y="314857"/>
                </a:lnTo>
                <a:lnTo>
                  <a:pt x="152860" y="298377"/>
                </a:lnTo>
                <a:lnTo>
                  <a:pt x="172259" y="265377"/>
                </a:lnTo>
                <a:lnTo>
                  <a:pt x="173553" y="251429"/>
                </a:lnTo>
                <a:lnTo>
                  <a:pt x="172510" y="241792"/>
                </a:lnTo>
                <a:lnTo>
                  <a:pt x="148076" y="206372"/>
                </a:lnTo>
                <a:lnTo>
                  <a:pt x="116369" y="184010"/>
                </a:lnTo>
                <a:lnTo>
                  <a:pt x="104465" y="177182"/>
                </a:lnTo>
                <a:lnTo>
                  <a:pt x="92561" y="170271"/>
                </a:lnTo>
                <a:lnTo>
                  <a:pt x="57294" y="148716"/>
                </a:lnTo>
                <a:lnTo>
                  <a:pt x="28258" y="121932"/>
                </a:lnTo>
                <a:lnTo>
                  <a:pt x="11570" y="77876"/>
                </a:lnTo>
                <a:lnTo>
                  <a:pt x="13280" y="62607"/>
                </a:lnTo>
                <a:lnTo>
                  <a:pt x="38938" y="23140"/>
                </a:lnTo>
                <a:lnTo>
                  <a:pt x="85121" y="1446"/>
                </a:lnTo>
                <a:lnTo>
                  <a:pt x="102796" y="0"/>
                </a:lnTo>
                <a:lnTo>
                  <a:pt x="120374" y="778"/>
                </a:lnTo>
                <a:lnTo>
                  <a:pt x="165097" y="12460"/>
                </a:lnTo>
                <a:lnTo>
                  <a:pt x="190908" y="40495"/>
                </a:lnTo>
                <a:lnTo>
                  <a:pt x="190908" y="45242"/>
                </a:lnTo>
                <a:lnTo>
                  <a:pt x="189499" y="48950"/>
                </a:lnTo>
                <a:lnTo>
                  <a:pt x="186680" y="51620"/>
                </a:lnTo>
                <a:lnTo>
                  <a:pt x="183862" y="54290"/>
                </a:lnTo>
                <a:lnTo>
                  <a:pt x="180228" y="55625"/>
                </a:lnTo>
                <a:lnTo>
                  <a:pt x="175778" y="55625"/>
                </a:lnTo>
                <a:lnTo>
                  <a:pt x="171328" y="55625"/>
                </a:lnTo>
                <a:lnTo>
                  <a:pt x="166878" y="54365"/>
                </a:lnTo>
                <a:lnTo>
                  <a:pt x="162427" y="51843"/>
                </a:lnTo>
                <a:lnTo>
                  <a:pt x="157977" y="49321"/>
                </a:lnTo>
                <a:lnTo>
                  <a:pt x="153898" y="46503"/>
                </a:lnTo>
                <a:lnTo>
                  <a:pt x="150190" y="43388"/>
                </a:lnTo>
                <a:lnTo>
                  <a:pt x="146481" y="40273"/>
                </a:lnTo>
                <a:lnTo>
                  <a:pt x="140770" y="37454"/>
                </a:lnTo>
                <a:lnTo>
                  <a:pt x="102129" y="31150"/>
                </a:lnTo>
                <a:lnTo>
                  <a:pt x="92547" y="31971"/>
                </a:lnTo>
                <a:lnTo>
                  <a:pt x="57183" y="51175"/>
                </a:lnTo>
                <a:lnTo>
                  <a:pt x="47170" y="75873"/>
                </a:lnTo>
                <a:lnTo>
                  <a:pt x="48213" y="84913"/>
                </a:lnTo>
                <a:lnTo>
                  <a:pt x="72647" y="117259"/>
                </a:lnTo>
                <a:lnTo>
                  <a:pt x="104354" y="138619"/>
                </a:lnTo>
                <a:lnTo>
                  <a:pt x="116258" y="145489"/>
                </a:lnTo>
                <a:lnTo>
                  <a:pt x="128162" y="152526"/>
                </a:lnTo>
                <a:lnTo>
                  <a:pt x="163429" y="174985"/>
                </a:lnTo>
                <a:lnTo>
                  <a:pt x="192465" y="203813"/>
                </a:lnTo>
                <a:lnTo>
                  <a:pt x="208110" y="238774"/>
                </a:lnTo>
                <a:lnTo>
                  <a:pt x="209153" y="251429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635" y="1393615"/>
            <a:ext cx="114174" cy="110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6470" y="1073781"/>
            <a:ext cx="40640" cy="327660"/>
          </a:xfrm>
          <a:custGeom>
            <a:avLst/>
            <a:gdLst/>
            <a:ahLst/>
            <a:cxnLst/>
            <a:rect l="l" t="t" r="r" b="b"/>
            <a:pathLst>
              <a:path w="40640" h="327659">
                <a:moveTo>
                  <a:pt x="28480" y="0"/>
                </a:moveTo>
                <a:lnTo>
                  <a:pt x="16020" y="0"/>
                </a:lnTo>
                <a:lnTo>
                  <a:pt x="10754" y="2595"/>
                </a:lnTo>
                <a:lnTo>
                  <a:pt x="2150" y="12979"/>
                </a:lnTo>
                <a:lnTo>
                  <a:pt x="0" y="18987"/>
                </a:lnTo>
                <a:lnTo>
                  <a:pt x="0" y="32633"/>
                </a:lnTo>
                <a:lnTo>
                  <a:pt x="1557" y="38122"/>
                </a:lnTo>
                <a:lnTo>
                  <a:pt x="7787" y="46429"/>
                </a:lnTo>
                <a:lnTo>
                  <a:pt x="12460" y="48505"/>
                </a:lnTo>
                <a:lnTo>
                  <a:pt x="24920" y="48505"/>
                </a:lnTo>
                <a:lnTo>
                  <a:pt x="30112" y="45464"/>
                </a:lnTo>
                <a:lnTo>
                  <a:pt x="38419" y="33301"/>
                </a:lnTo>
                <a:lnTo>
                  <a:pt x="40495" y="27219"/>
                </a:lnTo>
                <a:lnTo>
                  <a:pt x="40495" y="15056"/>
                </a:lnTo>
                <a:lnTo>
                  <a:pt x="39012" y="10012"/>
                </a:lnTo>
                <a:lnTo>
                  <a:pt x="33078" y="2002"/>
                </a:lnTo>
                <a:lnTo>
                  <a:pt x="28480" y="0"/>
                </a:lnTo>
                <a:close/>
              </a:path>
              <a:path w="40640" h="327659">
                <a:moveTo>
                  <a:pt x="20025" y="95676"/>
                </a:moveTo>
                <a:lnTo>
                  <a:pt x="12627" y="97067"/>
                </a:lnTo>
                <a:lnTo>
                  <a:pt x="7342" y="101239"/>
                </a:lnTo>
                <a:lnTo>
                  <a:pt x="4171" y="108192"/>
                </a:lnTo>
                <a:lnTo>
                  <a:pt x="3115" y="117927"/>
                </a:lnTo>
                <a:lnTo>
                  <a:pt x="5340" y="211378"/>
                </a:lnTo>
                <a:lnTo>
                  <a:pt x="3115" y="304830"/>
                </a:lnTo>
                <a:lnTo>
                  <a:pt x="4171" y="314565"/>
                </a:lnTo>
                <a:lnTo>
                  <a:pt x="7342" y="321518"/>
                </a:lnTo>
                <a:lnTo>
                  <a:pt x="12627" y="325690"/>
                </a:lnTo>
                <a:lnTo>
                  <a:pt x="20025" y="327080"/>
                </a:lnTo>
                <a:lnTo>
                  <a:pt x="27423" y="325690"/>
                </a:lnTo>
                <a:lnTo>
                  <a:pt x="32708" y="321518"/>
                </a:lnTo>
                <a:lnTo>
                  <a:pt x="35878" y="314565"/>
                </a:lnTo>
                <a:lnTo>
                  <a:pt x="36935" y="304830"/>
                </a:lnTo>
                <a:lnTo>
                  <a:pt x="34710" y="211378"/>
                </a:lnTo>
                <a:lnTo>
                  <a:pt x="36935" y="117927"/>
                </a:lnTo>
                <a:lnTo>
                  <a:pt x="35878" y="108192"/>
                </a:lnTo>
                <a:lnTo>
                  <a:pt x="32708" y="101239"/>
                </a:lnTo>
                <a:lnTo>
                  <a:pt x="27423" y="97067"/>
                </a:lnTo>
                <a:lnTo>
                  <a:pt x="20025" y="956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6470" y="1073781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4">
                <a:moveTo>
                  <a:pt x="22250" y="0"/>
                </a:moveTo>
                <a:lnTo>
                  <a:pt x="28480" y="0"/>
                </a:lnTo>
                <a:lnTo>
                  <a:pt x="33078" y="2002"/>
                </a:lnTo>
                <a:lnTo>
                  <a:pt x="36045" y="6007"/>
                </a:lnTo>
                <a:lnTo>
                  <a:pt x="39012" y="10012"/>
                </a:lnTo>
                <a:lnTo>
                  <a:pt x="40495" y="15056"/>
                </a:lnTo>
                <a:lnTo>
                  <a:pt x="40495" y="21137"/>
                </a:lnTo>
                <a:lnTo>
                  <a:pt x="40495" y="27219"/>
                </a:lnTo>
                <a:lnTo>
                  <a:pt x="38419" y="33301"/>
                </a:lnTo>
                <a:lnTo>
                  <a:pt x="34265" y="39383"/>
                </a:lnTo>
                <a:lnTo>
                  <a:pt x="30112" y="45464"/>
                </a:lnTo>
                <a:lnTo>
                  <a:pt x="24920" y="48505"/>
                </a:lnTo>
                <a:lnTo>
                  <a:pt x="18690" y="48505"/>
                </a:lnTo>
                <a:lnTo>
                  <a:pt x="12460" y="48505"/>
                </a:lnTo>
                <a:lnTo>
                  <a:pt x="7787" y="46429"/>
                </a:lnTo>
                <a:lnTo>
                  <a:pt x="4672" y="42275"/>
                </a:lnTo>
                <a:lnTo>
                  <a:pt x="1557" y="38122"/>
                </a:lnTo>
                <a:lnTo>
                  <a:pt x="0" y="32633"/>
                </a:lnTo>
                <a:lnTo>
                  <a:pt x="0" y="25810"/>
                </a:lnTo>
                <a:lnTo>
                  <a:pt x="0" y="18987"/>
                </a:lnTo>
                <a:lnTo>
                  <a:pt x="2150" y="12979"/>
                </a:lnTo>
                <a:lnTo>
                  <a:pt x="6452" y="7787"/>
                </a:lnTo>
                <a:lnTo>
                  <a:pt x="10754" y="2595"/>
                </a:lnTo>
                <a:lnTo>
                  <a:pt x="16020" y="0"/>
                </a:lnTo>
                <a:lnTo>
                  <a:pt x="22250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585" y="1169457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90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131" y="1051849"/>
            <a:ext cx="708126" cy="355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360" y="1160876"/>
            <a:ext cx="915633" cy="24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623" y="1051849"/>
            <a:ext cx="1269637" cy="453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103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0986" y="1169457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27377" y="196322"/>
                </a:lnTo>
                <a:lnTo>
                  <a:pt x="329750" y="197361"/>
                </a:lnTo>
                <a:lnTo>
                  <a:pt x="332124" y="198399"/>
                </a:lnTo>
                <a:lnTo>
                  <a:pt x="334571" y="199066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0383" y="1169457"/>
            <a:ext cx="41910" cy="231775"/>
          </a:xfrm>
          <a:custGeom>
            <a:avLst/>
            <a:gdLst/>
            <a:ahLst/>
            <a:cxnLst/>
            <a:rect l="l" t="t" r="r" b="b"/>
            <a:pathLst>
              <a:path w="41910" h="231775">
                <a:moveTo>
                  <a:pt x="28851" y="0"/>
                </a:moveTo>
                <a:lnTo>
                  <a:pt x="16094" y="0"/>
                </a:lnTo>
                <a:lnTo>
                  <a:pt x="10754" y="2818"/>
                </a:lnTo>
                <a:lnTo>
                  <a:pt x="2150" y="14091"/>
                </a:lnTo>
                <a:lnTo>
                  <a:pt x="0" y="20396"/>
                </a:lnTo>
                <a:lnTo>
                  <a:pt x="0" y="34339"/>
                </a:lnTo>
                <a:lnTo>
                  <a:pt x="1705" y="40199"/>
                </a:lnTo>
                <a:lnTo>
                  <a:pt x="8529" y="49692"/>
                </a:lnTo>
                <a:lnTo>
                  <a:pt x="13350" y="52065"/>
                </a:lnTo>
                <a:lnTo>
                  <a:pt x="25810" y="52065"/>
                </a:lnTo>
                <a:lnTo>
                  <a:pt x="31076" y="49173"/>
                </a:lnTo>
                <a:lnTo>
                  <a:pt x="39679" y="37603"/>
                </a:lnTo>
                <a:lnTo>
                  <a:pt x="41830" y="31224"/>
                </a:lnTo>
                <a:lnTo>
                  <a:pt x="41830" y="17281"/>
                </a:lnTo>
                <a:lnTo>
                  <a:pt x="40199" y="11496"/>
                </a:lnTo>
                <a:lnTo>
                  <a:pt x="33672" y="2299"/>
                </a:lnTo>
                <a:lnTo>
                  <a:pt x="28851" y="0"/>
                </a:lnTo>
                <a:close/>
              </a:path>
              <a:path w="41910" h="231775">
                <a:moveTo>
                  <a:pt x="28851" y="179338"/>
                </a:moveTo>
                <a:lnTo>
                  <a:pt x="16094" y="179338"/>
                </a:lnTo>
                <a:lnTo>
                  <a:pt x="10754" y="182156"/>
                </a:lnTo>
                <a:lnTo>
                  <a:pt x="2150" y="193430"/>
                </a:lnTo>
                <a:lnTo>
                  <a:pt x="0" y="199734"/>
                </a:lnTo>
                <a:lnTo>
                  <a:pt x="0" y="213678"/>
                </a:lnTo>
                <a:lnTo>
                  <a:pt x="1705" y="219537"/>
                </a:lnTo>
                <a:lnTo>
                  <a:pt x="8529" y="229030"/>
                </a:lnTo>
                <a:lnTo>
                  <a:pt x="13350" y="231404"/>
                </a:lnTo>
                <a:lnTo>
                  <a:pt x="25810" y="231404"/>
                </a:lnTo>
                <a:lnTo>
                  <a:pt x="31076" y="228511"/>
                </a:lnTo>
                <a:lnTo>
                  <a:pt x="39679" y="216941"/>
                </a:lnTo>
                <a:lnTo>
                  <a:pt x="41830" y="210562"/>
                </a:lnTo>
                <a:lnTo>
                  <a:pt x="41830" y="196619"/>
                </a:lnTo>
                <a:lnTo>
                  <a:pt x="40199" y="190834"/>
                </a:lnTo>
                <a:lnTo>
                  <a:pt x="33672" y="181637"/>
                </a:lnTo>
                <a:lnTo>
                  <a:pt x="28851" y="17933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0383" y="1169457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0383" y="134879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10" h="52069">
                <a:moveTo>
                  <a:pt x="22472" y="0"/>
                </a:moveTo>
                <a:lnTo>
                  <a:pt x="28851" y="0"/>
                </a:lnTo>
                <a:lnTo>
                  <a:pt x="33672" y="2299"/>
                </a:lnTo>
                <a:lnTo>
                  <a:pt x="36935" y="6897"/>
                </a:lnTo>
                <a:lnTo>
                  <a:pt x="40199" y="11496"/>
                </a:lnTo>
                <a:lnTo>
                  <a:pt x="41830" y="17281"/>
                </a:lnTo>
                <a:lnTo>
                  <a:pt x="41830" y="24252"/>
                </a:lnTo>
                <a:lnTo>
                  <a:pt x="41830" y="31224"/>
                </a:lnTo>
                <a:lnTo>
                  <a:pt x="39679" y="37603"/>
                </a:lnTo>
                <a:lnTo>
                  <a:pt x="35378" y="43388"/>
                </a:lnTo>
                <a:lnTo>
                  <a:pt x="31076" y="49173"/>
                </a:lnTo>
                <a:lnTo>
                  <a:pt x="25810" y="52065"/>
                </a:lnTo>
                <a:lnTo>
                  <a:pt x="19580" y="52065"/>
                </a:lnTo>
                <a:lnTo>
                  <a:pt x="13350" y="52065"/>
                </a:lnTo>
                <a:lnTo>
                  <a:pt x="8529" y="49692"/>
                </a:lnTo>
                <a:lnTo>
                  <a:pt x="5117" y="44945"/>
                </a:lnTo>
                <a:lnTo>
                  <a:pt x="1705" y="40199"/>
                </a:lnTo>
                <a:lnTo>
                  <a:pt x="0" y="34339"/>
                </a:lnTo>
                <a:lnTo>
                  <a:pt x="0" y="27367"/>
                </a:lnTo>
                <a:lnTo>
                  <a:pt x="0" y="20396"/>
                </a:lnTo>
                <a:lnTo>
                  <a:pt x="2150" y="14091"/>
                </a:lnTo>
                <a:lnTo>
                  <a:pt x="6452" y="8455"/>
                </a:lnTo>
                <a:lnTo>
                  <a:pt x="10754" y="2818"/>
                </a:lnTo>
                <a:lnTo>
                  <a:pt x="16094" y="0"/>
                </a:lnTo>
                <a:lnTo>
                  <a:pt x="22472" y="0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409" y="1821425"/>
            <a:ext cx="885326" cy="315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4743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6784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9430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8099" y="19022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5873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61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3963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1654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8372" y="1823010"/>
            <a:ext cx="295840" cy="245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1226" y="1902258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7358" y="1823010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964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5550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9295" y="190067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3911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149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5190" y="1900673"/>
            <a:ext cx="316559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6152" y="1902258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33526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90267" y="1854075"/>
            <a:ext cx="93829" cy="2130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1128" y="1833153"/>
            <a:ext cx="90976" cy="798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7084" y="1902258"/>
            <a:ext cx="120456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399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23817" y="1902258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8508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8246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171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3070" y="1902258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0760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92185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5584" y="1833153"/>
            <a:ext cx="90976" cy="79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069" y="1900673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229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9848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2955" y="1902258"/>
            <a:ext cx="15374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9335" y="1902258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9565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61379" y="1902258"/>
            <a:ext cx="120456" cy="164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01172" y="1854075"/>
            <a:ext cx="255654" cy="2146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93756" y="1902258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3722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80971" y="190067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65587" y="1902258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91338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6409" y="2268700"/>
            <a:ext cx="209550" cy="307975"/>
          </a:xfrm>
          <a:custGeom>
            <a:avLst/>
            <a:gdLst/>
            <a:ahLst/>
            <a:cxnLst/>
            <a:rect l="l" t="t" r="r" b="b"/>
            <a:pathLst>
              <a:path w="209550" h="307975">
                <a:moveTo>
                  <a:pt x="104924" y="60228"/>
                </a:moveTo>
                <a:lnTo>
                  <a:pt x="63873" y="69223"/>
                </a:lnTo>
                <a:lnTo>
                  <a:pt x="30114" y="96207"/>
                </a:lnTo>
                <a:lnTo>
                  <a:pt x="7528" y="136068"/>
                </a:lnTo>
                <a:lnTo>
                  <a:pt x="0" y="183696"/>
                </a:lnTo>
                <a:lnTo>
                  <a:pt x="1872" y="208491"/>
                </a:lnTo>
                <a:lnTo>
                  <a:pt x="16850" y="252315"/>
                </a:lnTo>
                <a:lnTo>
                  <a:pt x="45844" y="287155"/>
                </a:lnTo>
                <a:lnTo>
                  <a:pt x="83091" y="305223"/>
                </a:lnTo>
                <a:lnTo>
                  <a:pt x="104448" y="307482"/>
                </a:lnTo>
                <a:lnTo>
                  <a:pt x="125816" y="305223"/>
                </a:lnTo>
                <a:lnTo>
                  <a:pt x="145380" y="298447"/>
                </a:lnTo>
                <a:lnTo>
                  <a:pt x="163141" y="287155"/>
                </a:lnTo>
                <a:lnTo>
                  <a:pt x="165981" y="284341"/>
                </a:lnTo>
                <a:lnTo>
                  <a:pt x="104607" y="284341"/>
                </a:lnTo>
                <a:lnTo>
                  <a:pt x="88490" y="282439"/>
                </a:lnTo>
                <a:lnTo>
                  <a:pt x="48341" y="253910"/>
                </a:lnTo>
                <a:lnTo>
                  <a:pt x="27092" y="202647"/>
                </a:lnTo>
                <a:lnTo>
                  <a:pt x="25676" y="183062"/>
                </a:lnTo>
                <a:lnTo>
                  <a:pt x="27083" y="163528"/>
                </a:lnTo>
                <a:lnTo>
                  <a:pt x="48182" y="113007"/>
                </a:lnTo>
                <a:lnTo>
                  <a:pt x="88361" y="85221"/>
                </a:lnTo>
                <a:lnTo>
                  <a:pt x="104607" y="83368"/>
                </a:lnTo>
                <a:lnTo>
                  <a:pt x="166609" y="83368"/>
                </a:lnTo>
                <a:lnTo>
                  <a:pt x="163587" y="80377"/>
                </a:lnTo>
                <a:lnTo>
                  <a:pt x="145895" y="69183"/>
                </a:lnTo>
                <a:lnTo>
                  <a:pt x="126341" y="62467"/>
                </a:lnTo>
                <a:lnTo>
                  <a:pt x="104924" y="60228"/>
                </a:lnTo>
                <a:close/>
              </a:path>
              <a:path w="209550" h="307975">
                <a:moveTo>
                  <a:pt x="166609" y="83368"/>
                </a:moveTo>
                <a:lnTo>
                  <a:pt x="104607" y="83368"/>
                </a:lnTo>
                <a:lnTo>
                  <a:pt x="120853" y="85221"/>
                </a:lnTo>
                <a:lnTo>
                  <a:pt x="135672" y="90778"/>
                </a:lnTo>
                <a:lnTo>
                  <a:pt x="170878" y="128500"/>
                </a:lnTo>
                <a:lnTo>
                  <a:pt x="183538" y="183062"/>
                </a:lnTo>
                <a:lnTo>
                  <a:pt x="182121" y="202647"/>
                </a:lnTo>
                <a:lnTo>
                  <a:pt x="160873" y="253910"/>
                </a:lnTo>
                <a:lnTo>
                  <a:pt x="120724" y="282439"/>
                </a:lnTo>
                <a:lnTo>
                  <a:pt x="104607" y="284341"/>
                </a:lnTo>
                <a:lnTo>
                  <a:pt x="165981" y="284341"/>
                </a:lnTo>
                <a:lnTo>
                  <a:pt x="192275" y="252305"/>
                </a:lnTo>
                <a:lnTo>
                  <a:pt x="207332" y="208402"/>
                </a:lnTo>
                <a:lnTo>
                  <a:pt x="209202" y="183696"/>
                </a:lnTo>
                <a:lnTo>
                  <a:pt x="209179" y="183062"/>
                </a:lnTo>
                <a:lnTo>
                  <a:pt x="207352" y="158694"/>
                </a:lnTo>
                <a:lnTo>
                  <a:pt x="201765" y="135831"/>
                </a:lnTo>
                <a:lnTo>
                  <a:pt x="192453" y="114949"/>
                </a:lnTo>
                <a:lnTo>
                  <a:pt x="179417" y="96048"/>
                </a:lnTo>
                <a:lnTo>
                  <a:pt x="166609" y="83368"/>
                </a:lnTo>
                <a:close/>
              </a:path>
              <a:path w="209550" h="307975">
                <a:moveTo>
                  <a:pt x="84953" y="0"/>
                </a:moveTo>
                <a:lnTo>
                  <a:pt x="76078" y="0"/>
                </a:lnTo>
                <a:lnTo>
                  <a:pt x="72327" y="1849"/>
                </a:lnTo>
                <a:lnTo>
                  <a:pt x="66198" y="9245"/>
                </a:lnTo>
                <a:lnTo>
                  <a:pt x="64666" y="13524"/>
                </a:lnTo>
                <a:lnTo>
                  <a:pt x="64666" y="23246"/>
                </a:lnTo>
                <a:lnTo>
                  <a:pt x="65775" y="27155"/>
                </a:lnTo>
                <a:lnTo>
                  <a:pt x="70213" y="33072"/>
                </a:lnTo>
                <a:lnTo>
                  <a:pt x="73542" y="34552"/>
                </a:lnTo>
                <a:lnTo>
                  <a:pt x="82417" y="34552"/>
                </a:lnTo>
                <a:lnTo>
                  <a:pt x="86116" y="32386"/>
                </a:lnTo>
                <a:lnTo>
                  <a:pt x="92033" y="23721"/>
                </a:lnTo>
                <a:lnTo>
                  <a:pt x="93512" y="19389"/>
                </a:lnTo>
                <a:lnTo>
                  <a:pt x="93512" y="10724"/>
                </a:lnTo>
                <a:lnTo>
                  <a:pt x="92456" y="7132"/>
                </a:lnTo>
                <a:lnTo>
                  <a:pt x="88229" y="1426"/>
                </a:lnTo>
                <a:lnTo>
                  <a:pt x="84953" y="0"/>
                </a:lnTo>
                <a:close/>
              </a:path>
              <a:path w="209550" h="307975">
                <a:moveTo>
                  <a:pt x="135672" y="0"/>
                </a:moveTo>
                <a:lnTo>
                  <a:pt x="126796" y="0"/>
                </a:lnTo>
                <a:lnTo>
                  <a:pt x="123045" y="1849"/>
                </a:lnTo>
                <a:lnTo>
                  <a:pt x="116917" y="9245"/>
                </a:lnTo>
                <a:lnTo>
                  <a:pt x="115385" y="13524"/>
                </a:lnTo>
                <a:lnTo>
                  <a:pt x="115385" y="23246"/>
                </a:lnTo>
                <a:lnTo>
                  <a:pt x="116494" y="27155"/>
                </a:lnTo>
                <a:lnTo>
                  <a:pt x="120932" y="33072"/>
                </a:lnTo>
                <a:lnTo>
                  <a:pt x="124260" y="34552"/>
                </a:lnTo>
                <a:lnTo>
                  <a:pt x="133136" y="34552"/>
                </a:lnTo>
                <a:lnTo>
                  <a:pt x="136834" y="32386"/>
                </a:lnTo>
                <a:lnTo>
                  <a:pt x="142752" y="23721"/>
                </a:lnTo>
                <a:lnTo>
                  <a:pt x="144231" y="19389"/>
                </a:lnTo>
                <a:lnTo>
                  <a:pt x="144231" y="10724"/>
                </a:lnTo>
                <a:lnTo>
                  <a:pt x="143174" y="7132"/>
                </a:lnTo>
                <a:lnTo>
                  <a:pt x="138948" y="1426"/>
                </a:lnTo>
                <a:lnTo>
                  <a:pt x="1356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14787" y="2408177"/>
            <a:ext cx="295119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0783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83618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58122" y="2409762"/>
            <a:ext cx="120456" cy="232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11229" y="2409762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6621" y="2409762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8825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39612" y="2409762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7303" y="240976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5876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8582" y="2409762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3273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46473" y="2408177"/>
            <a:ext cx="301966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6090" y="2341609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0911" y="2408177"/>
            <a:ext cx="295119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7690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11746" y="2330514"/>
            <a:ext cx="139105" cy="244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87274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7317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4215" y="2409762"/>
            <a:ext cx="140315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07341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93246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36991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1607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50845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22886" y="2409762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05389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54542" y="2330514"/>
            <a:ext cx="1242378" cy="2456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08058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69872" y="2409762"/>
            <a:ext cx="120456" cy="164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09665" y="2361579"/>
            <a:ext cx="255685" cy="2146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02248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5751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89496" y="2408177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74112" y="2409762"/>
            <a:ext cx="102705" cy="164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99863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1654" y="2838018"/>
            <a:ext cx="1018400" cy="2472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92284" y="2917266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6788" y="2918851"/>
            <a:ext cx="120456" cy="232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19895" y="2918851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95287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96925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8278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35969" y="2918851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67426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37248" y="291885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1643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5711" y="2920436"/>
            <a:ext cx="129966" cy="1616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38931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79739" y="2839603"/>
            <a:ext cx="326343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36354" y="2879597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19481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05386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50398" y="3048184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99226" y="2839603"/>
            <a:ext cx="712154" cy="3119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92245" y="2917266"/>
            <a:ext cx="301966" cy="1680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06871" y="2839603"/>
            <a:ext cx="1333902" cy="2440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57489" y="2839603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722" y="2918851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9365" y="3220627"/>
            <a:ext cx="1242473" cy="2456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24798" y="3298290"/>
            <a:ext cx="134721" cy="2361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86464" y="3298290"/>
            <a:ext cx="14898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71215" y="3220627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04037" y="3231722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89403" y="3298290"/>
            <a:ext cx="316559" cy="1680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42944" y="3299875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34176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91551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56820" y="3220627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4910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21033" y="3299875"/>
            <a:ext cx="102705" cy="164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46879" y="3427623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092" y="3726546"/>
            <a:ext cx="174662" cy="24725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85275" y="3807380"/>
            <a:ext cx="153741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42736" y="3728132"/>
            <a:ext cx="161348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28810" y="380738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87888" y="3807380"/>
            <a:ext cx="154058" cy="164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75662" y="3807380"/>
            <a:ext cx="150487" cy="16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51509" y="3805795"/>
            <a:ext cx="134721" cy="16800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13714" y="3807380"/>
            <a:ext cx="154058" cy="164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00874" y="3728132"/>
            <a:ext cx="129863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34965" y="3728132"/>
            <a:ext cx="1846066" cy="31382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87752" y="3728132"/>
            <a:ext cx="139105" cy="244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63281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49154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0652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78570" y="3807380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54417" y="3805795"/>
            <a:ext cx="134721" cy="1680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22613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88230" y="3738275"/>
            <a:ext cx="90976" cy="79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90851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76725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20470" y="3805795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82896" y="3728132"/>
            <a:ext cx="1794027" cy="244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50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0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6069" y="1163101"/>
            <a:ext cx="228986" cy="24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92" y="1051849"/>
            <a:ext cx="641909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2245" y="1067424"/>
            <a:ext cx="1106052" cy="43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8166" y="1160876"/>
            <a:ext cx="459589" cy="248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654" y="1051849"/>
            <a:ext cx="715869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404" y="1823010"/>
            <a:ext cx="1690518" cy="3138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9997" y="1833153"/>
            <a:ext cx="90976" cy="79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9503" y="1902258"/>
            <a:ext cx="140315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272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4221" y="1903843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948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686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2766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0110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1536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8716" y="1900673"/>
            <a:ext cx="301966" cy="168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7129" y="1823010"/>
            <a:ext cx="1051525" cy="2456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5189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934" y="1902258"/>
            <a:ext cx="244951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3878" y="1902258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1108" y="1903843"/>
            <a:ext cx="129966" cy="161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0640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65999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5175" y="1823010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1032" y="1833153"/>
            <a:ext cx="90976" cy="798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4953" y="1823010"/>
            <a:ext cx="1306958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702" y="2330514"/>
            <a:ext cx="179100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798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962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0978" y="2409762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8150" y="2330514"/>
            <a:ext cx="150487" cy="244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5706" y="2330514"/>
            <a:ext cx="317193" cy="245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9829" y="2409762"/>
            <a:ext cx="102705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5113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7154" y="2409762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9800" y="2409762"/>
            <a:ext cx="120456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469" y="2409762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06243" y="2409762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9096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1774" y="2330514"/>
            <a:ext cx="1315580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3768" y="2330514"/>
            <a:ext cx="813464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799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5374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2315" y="2408177"/>
            <a:ext cx="301934" cy="16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1931" y="2341609"/>
            <a:ext cx="148986" cy="234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86753" y="2408177"/>
            <a:ext cx="295087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2718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66235" y="2361579"/>
            <a:ext cx="1608385" cy="2827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2287" y="2839603"/>
            <a:ext cx="199704" cy="244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913" y="2917266"/>
            <a:ext cx="147718" cy="1680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7529" y="2918851"/>
            <a:ext cx="102705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86015" y="2850698"/>
            <a:ext cx="986098" cy="2329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77038" y="2839603"/>
            <a:ext cx="1051494" cy="2456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5130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32906" y="2918851"/>
            <a:ext cx="244951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03851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1081" y="2920436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6377" y="28396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5940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5148" y="2839603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28958" y="2839603"/>
            <a:ext cx="150487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6042" y="2918851"/>
            <a:ext cx="154058" cy="164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3202" y="2839603"/>
            <a:ext cx="129863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54773" y="2839603"/>
            <a:ext cx="129863" cy="2440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1874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0455" y="2918851"/>
            <a:ext cx="139476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12437" y="2918851"/>
            <a:ext cx="154058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00097" y="2918851"/>
            <a:ext cx="102705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23090" y="2839603"/>
            <a:ext cx="161348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17564" y="29188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87302" y="2918851"/>
            <a:ext cx="102705" cy="1648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13148" y="3046599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2287" y="3347107"/>
            <a:ext cx="1380309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5720" y="3347107"/>
            <a:ext cx="1776466" cy="313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2643" y="3426355"/>
            <a:ext cx="138842" cy="2345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8035" y="3426355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25809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08313" y="335820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51023" y="3358202"/>
            <a:ext cx="148986" cy="2345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5844" y="3424770"/>
            <a:ext cx="295119" cy="1680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71840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06678" y="3347107"/>
            <a:ext cx="150487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83792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9581" y="3426355"/>
            <a:ext cx="138842" cy="2345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44973" y="3378172"/>
            <a:ext cx="266305" cy="2130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1234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86646" y="3347107"/>
            <a:ext cx="129863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42376" y="3426355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30151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11069" y="3426355"/>
            <a:ext cx="153741" cy="16483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97545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94313" y="334710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45634" y="342635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33356" y="3426355"/>
            <a:ext cx="102705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64782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4604" y="3426355"/>
            <a:ext cx="244951" cy="1648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13790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73036" y="3427940"/>
            <a:ext cx="129966" cy="161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36286" y="3426355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06077" y="3426355"/>
            <a:ext cx="150487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9364" y="3728132"/>
            <a:ext cx="1283904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80270" y="3807380"/>
            <a:ext cx="154058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69831" y="3728132"/>
            <a:ext cx="1211321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40" y="2494788"/>
            <a:ext cx="7071359" cy="4363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99353"/>
            <a:ext cx="221615" cy="342900"/>
          </a:xfrm>
          <a:custGeom>
            <a:avLst/>
            <a:gdLst/>
            <a:ahLst/>
            <a:cxnLst/>
            <a:rect l="l" t="t" r="r" b="b"/>
            <a:pathLst>
              <a:path w="221615" h="342900">
                <a:moveTo>
                  <a:pt x="28183" y="0"/>
                </a:moveTo>
                <a:lnTo>
                  <a:pt x="13350" y="0"/>
                </a:lnTo>
                <a:lnTo>
                  <a:pt x="8900" y="2225"/>
                </a:lnTo>
                <a:lnTo>
                  <a:pt x="1780" y="11125"/>
                </a:lnTo>
                <a:lnTo>
                  <a:pt x="0" y="16613"/>
                </a:lnTo>
                <a:lnTo>
                  <a:pt x="100" y="29926"/>
                </a:lnTo>
                <a:lnTo>
                  <a:pt x="2167" y="168824"/>
                </a:lnTo>
                <a:lnTo>
                  <a:pt x="2126" y="179185"/>
                </a:lnTo>
                <a:lnTo>
                  <a:pt x="104" y="313035"/>
                </a:lnTo>
                <a:lnTo>
                  <a:pt x="97" y="326784"/>
                </a:lnTo>
                <a:lnTo>
                  <a:pt x="1780" y="331901"/>
                </a:lnTo>
                <a:lnTo>
                  <a:pt x="8900" y="340505"/>
                </a:lnTo>
                <a:lnTo>
                  <a:pt x="13201" y="342656"/>
                </a:lnTo>
                <a:lnTo>
                  <a:pt x="23288" y="342656"/>
                </a:lnTo>
                <a:lnTo>
                  <a:pt x="27590" y="340505"/>
                </a:lnTo>
                <a:lnTo>
                  <a:pt x="34710" y="331901"/>
                </a:lnTo>
                <a:lnTo>
                  <a:pt x="36393" y="326784"/>
                </a:lnTo>
                <a:lnTo>
                  <a:pt x="36386" y="313035"/>
                </a:lnTo>
                <a:lnTo>
                  <a:pt x="34364" y="179185"/>
                </a:lnTo>
                <a:lnTo>
                  <a:pt x="34265" y="68976"/>
                </a:lnTo>
                <a:lnTo>
                  <a:pt x="72266" y="68976"/>
                </a:lnTo>
                <a:lnTo>
                  <a:pt x="58462" y="44333"/>
                </a:lnTo>
                <a:lnTo>
                  <a:pt x="45655" y="21652"/>
                </a:lnTo>
                <a:lnTo>
                  <a:pt x="40050" y="12015"/>
                </a:lnTo>
                <a:lnTo>
                  <a:pt x="35303" y="4005"/>
                </a:lnTo>
                <a:lnTo>
                  <a:pt x="28183" y="0"/>
                </a:lnTo>
                <a:close/>
              </a:path>
              <a:path w="221615" h="342900">
                <a:moveTo>
                  <a:pt x="72266" y="68976"/>
                </a:moveTo>
                <a:lnTo>
                  <a:pt x="34265" y="68976"/>
                </a:lnTo>
                <a:lnTo>
                  <a:pt x="38771" y="76416"/>
                </a:lnTo>
                <a:lnTo>
                  <a:pt x="44723" y="86720"/>
                </a:lnTo>
                <a:lnTo>
                  <a:pt x="52121" y="99890"/>
                </a:lnTo>
                <a:lnTo>
                  <a:pt x="70658" y="133446"/>
                </a:lnTo>
                <a:lnTo>
                  <a:pt x="80602" y="151080"/>
                </a:lnTo>
                <a:lnTo>
                  <a:pt x="90795" y="168824"/>
                </a:lnTo>
                <a:lnTo>
                  <a:pt x="101239" y="186680"/>
                </a:lnTo>
                <a:lnTo>
                  <a:pt x="113185" y="207304"/>
                </a:lnTo>
                <a:lnTo>
                  <a:pt x="127884" y="233351"/>
                </a:lnTo>
                <a:lnTo>
                  <a:pt x="145336" y="264821"/>
                </a:lnTo>
                <a:lnTo>
                  <a:pt x="165542" y="301715"/>
                </a:lnTo>
                <a:lnTo>
                  <a:pt x="171912" y="313035"/>
                </a:lnTo>
                <a:lnTo>
                  <a:pt x="176779" y="321629"/>
                </a:lnTo>
                <a:lnTo>
                  <a:pt x="180144" y="327498"/>
                </a:lnTo>
                <a:lnTo>
                  <a:pt x="186755" y="338651"/>
                </a:lnTo>
                <a:lnTo>
                  <a:pt x="192391" y="342656"/>
                </a:lnTo>
                <a:lnTo>
                  <a:pt x="205445" y="342656"/>
                </a:lnTo>
                <a:lnTo>
                  <a:pt x="210562" y="340579"/>
                </a:lnTo>
                <a:lnTo>
                  <a:pt x="217979" y="332272"/>
                </a:lnTo>
                <a:lnTo>
                  <a:pt x="219833" y="326784"/>
                </a:lnTo>
                <a:lnTo>
                  <a:pt x="219723" y="301715"/>
                </a:lnTo>
                <a:lnTo>
                  <a:pt x="219538" y="271009"/>
                </a:lnTo>
                <a:lnTo>
                  <a:pt x="186903" y="271009"/>
                </a:lnTo>
                <a:lnTo>
                  <a:pt x="174484" y="250275"/>
                </a:lnTo>
                <a:lnTo>
                  <a:pt x="156809" y="219667"/>
                </a:lnTo>
                <a:lnTo>
                  <a:pt x="133877" y="179185"/>
                </a:lnTo>
                <a:lnTo>
                  <a:pt x="72266" y="68976"/>
                </a:lnTo>
                <a:close/>
              </a:path>
              <a:path w="221615" h="342900">
                <a:moveTo>
                  <a:pt x="207967" y="0"/>
                </a:moveTo>
                <a:lnTo>
                  <a:pt x="197880" y="0"/>
                </a:lnTo>
                <a:lnTo>
                  <a:pt x="193578" y="2150"/>
                </a:lnTo>
                <a:lnTo>
                  <a:pt x="186458" y="10754"/>
                </a:lnTo>
                <a:lnTo>
                  <a:pt x="184678" y="15130"/>
                </a:lnTo>
                <a:lnTo>
                  <a:pt x="184747" y="24725"/>
                </a:lnTo>
                <a:lnTo>
                  <a:pt x="184956" y="33486"/>
                </a:lnTo>
                <a:lnTo>
                  <a:pt x="185357" y="47615"/>
                </a:lnTo>
                <a:lnTo>
                  <a:pt x="185790" y="61856"/>
                </a:lnTo>
                <a:lnTo>
                  <a:pt x="186227" y="80059"/>
                </a:lnTo>
                <a:lnTo>
                  <a:pt x="186340" y="86720"/>
                </a:lnTo>
                <a:lnTo>
                  <a:pt x="186625" y="107358"/>
                </a:lnTo>
                <a:lnTo>
                  <a:pt x="186805" y="133446"/>
                </a:lnTo>
                <a:lnTo>
                  <a:pt x="186903" y="271009"/>
                </a:lnTo>
                <a:lnTo>
                  <a:pt x="219538" y="271009"/>
                </a:lnTo>
                <a:lnTo>
                  <a:pt x="219028" y="186680"/>
                </a:lnTo>
                <a:lnTo>
                  <a:pt x="219134" y="128829"/>
                </a:lnTo>
                <a:lnTo>
                  <a:pt x="219352" y="107358"/>
                </a:lnTo>
                <a:lnTo>
                  <a:pt x="219462" y="99890"/>
                </a:lnTo>
                <a:lnTo>
                  <a:pt x="219945" y="74121"/>
                </a:lnTo>
                <a:lnTo>
                  <a:pt x="220723" y="47615"/>
                </a:lnTo>
                <a:lnTo>
                  <a:pt x="221057" y="29926"/>
                </a:lnTo>
                <a:lnTo>
                  <a:pt x="221168" y="15130"/>
                </a:lnTo>
                <a:lnTo>
                  <a:pt x="219388" y="10754"/>
                </a:lnTo>
                <a:lnTo>
                  <a:pt x="212268" y="2150"/>
                </a:lnTo>
                <a:lnTo>
                  <a:pt x="20796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51" y="1099353"/>
            <a:ext cx="221615" cy="342900"/>
          </a:xfrm>
          <a:custGeom>
            <a:avLst/>
            <a:gdLst/>
            <a:ahLst/>
            <a:cxnLst/>
            <a:rect l="l" t="t" r="r" b="b"/>
            <a:pathLst>
              <a:path w="221615" h="342900">
                <a:moveTo>
                  <a:pt x="2225" y="172663"/>
                </a:moveTo>
                <a:lnTo>
                  <a:pt x="0" y="23140"/>
                </a:lnTo>
                <a:lnTo>
                  <a:pt x="0" y="16613"/>
                </a:lnTo>
                <a:lnTo>
                  <a:pt x="1780" y="11125"/>
                </a:lnTo>
                <a:lnTo>
                  <a:pt x="5340" y="6675"/>
                </a:lnTo>
                <a:lnTo>
                  <a:pt x="8900" y="2225"/>
                </a:lnTo>
                <a:lnTo>
                  <a:pt x="13350" y="0"/>
                </a:lnTo>
                <a:lnTo>
                  <a:pt x="18690" y="0"/>
                </a:lnTo>
                <a:lnTo>
                  <a:pt x="28183" y="0"/>
                </a:lnTo>
                <a:lnTo>
                  <a:pt x="58462" y="44333"/>
                </a:lnTo>
                <a:lnTo>
                  <a:pt x="78474" y="80059"/>
                </a:lnTo>
                <a:lnTo>
                  <a:pt x="105689" y="128829"/>
                </a:lnTo>
                <a:lnTo>
                  <a:pt x="133877" y="179185"/>
                </a:lnTo>
                <a:lnTo>
                  <a:pt x="156809" y="219667"/>
                </a:lnTo>
                <a:lnTo>
                  <a:pt x="174484" y="250275"/>
                </a:lnTo>
                <a:lnTo>
                  <a:pt x="186903" y="271009"/>
                </a:lnTo>
                <a:lnTo>
                  <a:pt x="186903" y="172663"/>
                </a:lnTo>
                <a:lnTo>
                  <a:pt x="186625" y="107358"/>
                </a:lnTo>
                <a:lnTo>
                  <a:pt x="185790" y="61856"/>
                </a:lnTo>
                <a:lnTo>
                  <a:pt x="185304" y="45863"/>
                </a:lnTo>
                <a:lnTo>
                  <a:pt x="184956" y="33486"/>
                </a:lnTo>
                <a:lnTo>
                  <a:pt x="184747" y="24725"/>
                </a:lnTo>
                <a:lnTo>
                  <a:pt x="184678" y="19580"/>
                </a:lnTo>
                <a:lnTo>
                  <a:pt x="184678" y="15130"/>
                </a:lnTo>
                <a:lnTo>
                  <a:pt x="186458" y="10754"/>
                </a:lnTo>
                <a:lnTo>
                  <a:pt x="190018" y="6452"/>
                </a:lnTo>
                <a:lnTo>
                  <a:pt x="193578" y="2150"/>
                </a:lnTo>
                <a:lnTo>
                  <a:pt x="197880" y="0"/>
                </a:lnTo>
                <a:lnTo>
                  <a:pt x="202923" y="0"/>
                </a:lnTo>
                <a:lnTo>
                  <a:pt x="207967" y="0"/>
                </a:lnTo>
                <a:lnTo>
                  <a:pt x="212268" y="2150"/>
                </a:lnTo>
                <a:lnTo>
                  <a:pt x="215828" y="6452"/>
                </a:lnTo>
                <a:lnTo>
                  <a:pt x="219388" y="10754"/>
                </a:lnTo>
                <a:lnTo>
                  <a:pt x="221168" y="15130"/>
                </a:lnTo>
                <a:lnTo>
                  <a:pt x="221168" y="19580"/>
                </a:lnTo>
                <a:lnTo>
                  <a:pt x="219945" y="74121"/>
                </a:lnTo>
                <a:lnTo>
                  <a:pt x="219388" y="103798"/>
                </a:lnTo>
                <a:lnTo>
                  <a:pt x="219055" y="136645"/>
                </a:lnTo>
                <a:lnTo>
                  <a:pt x="218943" y="172663"/>
                </a:lnTo>
                <a:lnTo>
                  <a:pt x="219833" y="319960"/>
                </a:lnTo>
                <a:lnTo>
                  <a:pt x="219833" y="326784"/>
                </a:lnTo>
                <a:lnTo>
                  <a:pt x="217979" y="332272"/>
                </a:lnTo>
                <a:lnTo>
                  <a:pt x="214271" y="336426"/>
                </a:lnTo>
                <a:lnTo>
                  <a:pt x="210562" y="340579"/>
                </a:lnTo>
                <a:lnTo>
                  <a:pt x="205445" y="342656"/>
                </a:lnTo>
                <a:lnTo>
                  <a:pt x="198918" y="342656"/>
                </a:lnTo>
                <a:lnTo>
                  <a:pt x="192391" y="342656"/>
                </a:lnTo>
                <a:lnTo>
                  <a:pt x="186755" y="338651"/>
                </a:lnTo>
                <a:lnTo>
                  <a:pt x="182008" y="330640"/>
                </a:lnTo>
                <a:lnTo>
                  <a:pt x="180144" y="327498"/>
                </a:lnTo>
                <a:lnTo>
                  <a:pt x="176779" y="321629"/>
                </a:lnTo>
                <a:lnTo>
                  <a:pt x="171912" y="313035"/>
                </a:lnTo>
                <a:lnTo>
                  <a:pt x="165542" y="301715"/>
                </a:lnTo>
                <a:lnTo>
                  <a:pt x="145336" y="264821"/>
                </a:lnTo>
                <a:lnTo>
                  <a:pt x="127884" y="233351"/>
                </a:lnTo>
                <a:lnTo>
                  <a:pt x="113185" y="207304"/>
                </a:lnTo>
                <a:lnTo>
                  <a:pt x="101239" y="186680"/>
                </a:lnTo>
                <a:lnTo>
                  <a:pt x="90795" y="168824"/>
                </a:lnTo>
                <a:lnTo>
                  <a:pt x="80602" y="151080"/>
                </a:lnTo>
                <a:lnTo>
                  <a:pt x="70658" y="133446"/>
                </a:lnTo>
                <a:lnTo>
                  <a:pt x="60966" y="115924"/>
                </a:lnTo>
                <a:lnTo>
                  <a:pt x="52121" y="99890"/>
                </a:lnTo>
                <a:lnTo>
                  <a:pt x="44723" y="86720"/>
                </a:lnTo>
                <a:lnTo>
                  <a:pt x="38771" y="76416"/>
                </a:lnTo>
                <a:lnTo>
                  <a:pt x="34265" y="68976"/>
                </a:lnTo>
                <a:lnTo>
                  <a:pt x="34265" y="172663"/>
                </a:lnTo>
                <a:lnTo>
                  <a:pt x="36490" y="319960"/>
                </a:lnTo>
                <a:lnTo>
                  <a:pt x="36490" y="326487"/>
                </a:lnTo>
                <a:lnTo>
                  <a:pt x="34710" y="331901"/>
                </a:lnTo>
                <a:lnTo>
                  <a:pt x="31150" y="336203"/>
                </a:lnTo>
                <a:lnTo>
                  <a:pt x="27590" y="340505"/>
                </a:lnTo>
                <a:lnTo>
                  <a:pt x="23288" y="342656"/>
                </a:lnTo>
                <a:lnTo>
                  <a:pt x="18245" y="342656"/>
                </a:lnTo>
                <a:lnTo>
                  <a:pt x="13201" y="342656"/>
                </a:lnTo>
                <a:lnTo>
                  <a:pt x="8900" y="340505"/>
                </a:lnTo>
                <a:lnTo>
                  <a:pt x="5340" y="336203"/>
                </a:lnTo>
                <a:lnTo>
                  <a:pt x="1780" y="331901"/>
                </a:lnTo>
                <a:lnTo>
                  <a:pt x="0" y="326487"/>
                </a:lnTo>
                <a:lnTo>
                  <a:pt x="0" y="319960"/>
                </a:lnTo>
                <a:lnTo>
                  <a:pt x="2225" y="172663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2034" y="1202024"/>
            <a:ext cx="220086" cy="24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018" y="1092997"/>
            <a:ext cx="736340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0726" y="1092997"/>
            <a:ext cx="1447240" cy="355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5810" y="1210605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5692" y="1210605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311714" y="230569"/>
                </a:lnTo>
                <a:lnTo>
                  <a:pt x="290103" y="191019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8500" y="1210605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8500" y="1210605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3848" y="1206474"/>
            <a:ext cx="195165" cy="23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3974" y="1092997"/>
            <a:ext cx="837757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409" y="1900673"/>
            <a:ext cx="885295" cy="3154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9845" y="1933323"/>
            <a:ext cx="93829" cy="2130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4754" y="1979921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5915" y="1981505"/>
            <a:ext cx="148352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3289" y="1902258"/>
            <a:ext cx="1088804" cy="24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2614" y="191335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4623" y="1981505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7300" y="1981505"/>
            <a:ext cx="120456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5874" y="198150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3617" y="1981505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0353" y="190225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1706" y="1981505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9366" y="198150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2963" y="190225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4316" y="1981505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3330" y="1902258"/>
            <a:ext cx="133212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7694" y="1902258"/>
            <a:ext cx="139105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3254" y="191335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5211" y="1981505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9979" y="2283282"/>
            <a:ext cx="1011596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99258" y="2360945"/>
            <a:ext cx="148986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8487" y="22832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56264" y="2362530"/>
            <a:ext cx="244951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208" y="2362530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28847" y="228328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88441" y="23625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51523" y="2283282"/>
            <a:ext cx="161348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5997" y="236253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5735" y="2362530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1486" y="249027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6092" y="2790786"/>
            <a:ext cx="174662" cy="2472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5275" y="2871619"/>
            <a:ext cx="153741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9476" y="2792371"/>
            <a:ext cx="1362030" cy="3138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1947" y="2802515"/>
            <a:ext cx="90976" cy="798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37903" y="2871619"/>
            <a:ext cx="120456" cy="1648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4719" y="287161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64541" y="2871619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49263" y="287161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9002" y="2871619"/>
            <a:ext cx="102705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42185" y="2802515"/>
            <a:ext cx="90976" cy="798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39988" y="2792371"/>
            <a:ext cx="1113275" cy="3138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3095" y="3299875"/>
            <a:ext cx="166103" cy="2440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8821" y="3379123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0459" y="32998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08236" y="3379123"/>
            <a:ext cx="150487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92926" y="3379123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52204" y="3380708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92189" y="3299875"/>
            <a:ext cx="904292" cy="3119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05694" y="3299875"/>
            <a:ext cx="129863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61455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63094" y="32998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14447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1589" y="3299875"/>
            <a:ext cx="139105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77086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50945" y="3299875"/>
            <a:ext cx="1101927" cy="3138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61189" y="3299875"/>
            <a:ext cx="988317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63550" y="3299875"/>
            <a:ext cx="139105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9078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00575" y="3377538"/>
            <a:ext cx="295119" cy="1680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04010" y="3379123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1384" y="3310970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48126" y="3330940"/>
            <a:ext cx="93829" cy="2130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3556" y="3760148"/>
            <a:ext cx="154058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75163" y="368090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26515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14258" y="3760148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10995" y="368090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2316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49975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41565" y="3760148"/>
            <a:ext cx="139476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03548" y="3760148"/>
            <a:ext cx="154058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91207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4200" y="3680900"/>
            <a:ext cx="161348" cy="2440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08675" y="376014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78413" y="3760148"/>
            <a:ext cx="102705" cy="1648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04259" y="388789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0069" y="412659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08119" y="4269237"/>
            <a:ext cx="129966" cy="161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69151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41192" y="4267652"/>
            <a:ext cx="150487" cy="1648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87443" y="4188404"/>
            <a:ext cx="1442947" cy="31382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29767" y="4266067"/>
            <a:ext cx="301966" cy="1680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44424" y="4188404"/>
            <a:ext cx="1468687" cy="31382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24701" y="4188404"/>
            <a:ext cx="129863" cy="244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86486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48299" y="4267652"/>
            <a:ext cx="120456" cy="2326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02991" y="419949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8896" y="41884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2641" y="4266067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17289" y="4267652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60759" y="418840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04504" y="4266067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5775" y="4648676"/>
            <a:ext cx="148352" cy="234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54875" y="4648676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40664" y="4648676"/>
            <a:ext cx="138842" cy="23457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24298" y="4569428"/>
            <a:ext cx="1291203" cy="3138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23998" y="4569428"/>
            <a:ext cx="139105" cy="244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99526" y="458052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85431" y="456942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36467" y="4648676"/>
            <a:ext cx="140315" cy="2345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19593" y="4580523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05498" y="456942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9243" y="4647091"/>
            <a:ext cx="147718" cy="1680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33859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26875" y="4648676"/>
            <a:ext cx="139476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88731" y="4648676"/>
            <a:ext cx="154058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76422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99288" y="4569428"/>
            <a:ext cx="161348" cy="2440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3795" y="464867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63533" y="4648676"/>
            <a:ext cx="102705" cy="164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89284" y="477642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874" y="1049625"/>
            <a:ext cx="1488581" cy="35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4298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23912" y="0"/>
                </a:moveTo>
                <a:lnTo>
                  <a:pt x="13232" y="0"/>
                </a:lnTo>
                <a:lnTo>
                  <a:pt x="9005" y="2002"/>
                </a:lnTo>
                <a:lnTo>
                  <a:pt x="2775" y="10012"/>
                </a:lnTo>
                <a:lnTo>
                  <a:pt x="1333" y="14268"/>
                </a:lnTo>
                <a:lnTo>
                  <a:pt x="1217" y="19802"/>
                </a:lnTo>
                <a:lnTo>
                  <a:pt x="1461" y="25365"/>
                </a:lnTo>
                <a:lnTo>
                  <a:pt x="2230" y="34543"/>
                </a:lnTo>
                <a:lnTo>
                  <a:pt x="3345" y="45627"/>
                </a:lnTo>
                <a:lnTo>
                  <a:pt x="5000" y="60521"/>
                </a:lnTo>
                <a:lnTo>
                  <a:pt x="6654" y="76096"/>
                </a:lnTo>
                <a:lnTo>
                  <a:pt x="7836" y="89891"/>
                </a:lnTo>
                <a:lnTo>
                  <a:pt x="8546" y="101906"/>
                </a:lnTo>
                <a:lnTo>
                  <a:pt x="8782" y="112142"/>
                </a:lnTo>
                <a:lnTo>
                  <a:pt x="4888" y="138828"/>
                </a:lnTo>
                <a:lnTo>
                  <a:pt x="2107" y="162372"/>
                </a:lnTo>
                <a:lnTo>
                  <a:pt x="438" y="182773"/>
                </a:lnTo>
                <a:lnTo>
                  <a:pt x="92" y="193504"/>
                </a:lnTo>
                <a:lnTo>
                  <a:pt x="0" y="201291"/>
                </a:lnTo>
                <a:lnTo>
                  <a:pt x="1161" y="213756"/>
                </a:lnTo>
                <a:lnTo>
                  <a:pt x="5000" y="223560"/>
                </a:lnTo>
                <a:lnTo>
                  <a:pt x="11397" y="229443"/>
                </a:lnTo>
                <a:lnTo>
                  <a:pt x="20352" y="231404"/>
                </a:lnTo>
                <a:lnTo>
                  <a:pt x="27751" y="229985"/>
                </a:lnTo>
                <a:lnTo>
                  <a:pt x="33035" y="225730"/>
                </a:lnTo>
                <a:lnTo>
                  <a:pt x="36206" y="218637"/>
                </a:lnTo>
                <a:lnTo>
                  <a:pt x="37263" y="208708"/>
                </a:lnTo>
                <a:lnTo>
                  <a:pt x="35928" y="112142"/>
                </a:lnTo>
                <a:lnTo>
                  <a:pt x="40684" y="96538"/>
                </a:lnTo>
                <a:lnTo>
                  <a:pt x="46942" y="81770"/>
                </a:lnTo>
                <a:lnTo>
                  <a:pt x="54701" y="67835"/>
                </a:lnTo>
                <a:lnTo>
                  <a:pt x="62705" y="56516"/>
                </a:lnTo>
                <a:lnTo>
                  <a:pt x="35483" y="56516"/>
                </a:lnTo>
                <a:lnTo>
                  <a:pt x="35591" y="43638"/>
                </a:lnTo>
                <a:lnTo>
                  <a:pt x="35802" y="33319"/>
                </a:lnTo>
                <a:lnTo>
                  <a:pt x="35787" y="14129"/>
                </a:lnTo>
                <a:lnTo>
                  <a:pt x="34370" y="10012"/>
                </a:lnTo>
                <a:lnTo>
                  <a:pt x="28140" y="2002"/>
                </a:lnTo>
                <a:lnTo>
                  <a:pt x="23912" y="0"/>
                </a:lnTo>
                <a:close/>
              </a:path>
              <a:path w="344170" h="231775">
                <a:moveTo>
                  <a:pt x="165535" y="29370"/>
                </a:moveTo>
                <a:lnTo>
                  <a:pt x="104904" y="29370"/>
                </a:lnTo>
                <a:lnTo>
                  <a:pt x="124762" y="34543"/>
                </a:lnTo>
                <a:lnTo>
                  <a:pt x="138947" y="50063"/>
                </a:lnTo>
                <a:lnTo>
                  <a:pt x="147458" y="75929"/>
                </a:lnTo>
                <a:lnTo>
                  <a:pt x="150295" y="112142"/>
                </a:lnTo>
                <a:lnTo>
                  <a:pt x="146401" y="138828"/>
                </a:lnTo>
                <a:lnTo>
                  <a:pt x="143620" y="162372"/>
                </a:lnTo>
                <a:lnTo>
                  <a:pt x="141951" y="182773"/>
                </a:lnTo>
                <a:lnTo>
                  <a:pt x="141605" y="193504"/>
                </a:lnTo>
                <a:lnTo>
                  <a:pt x="141512" y="201291"/>
                </a:lnTo>
                <a:lnTo>
                  <a:pt x="142674" y="213756"/>
                </a:lnTo>
                <a:lnTo>
                  <a:pt x="146512" y="223560"/>
                </a:lnTo>
                <a:lnTo>
                  <a:pt x="152909" y="229443"/>
                </a:lnTo>
                <a:lnTo>
                  <a:pt x="161865" y="231404"/>
                </a:lnTo>
                <a:lnTo>
                  <a:pt x="169263" y="229985"/>
                </a:lnTo>
                <a:lnTo>
                  <a:pt x="174548" y="225730"/>
                </a:lnTo>
                <a:lnTo>
                  <a:pt x="177718" y="218637"/>
                </a:lnTo>
                <a:lnTo>
                  <a:pt x="178775" y="208708"/>
                </a:lnTo>
                <a:lnTo>
                  <a:pt x="177440" y="112142"/>
                </a:lnTo>
                <a:lnTo>
                  <a:pt x="182196" y="96538"/>
                </a:lnTo>
                <a:lnTo>
                  <a:pt x="188454" y="81770"/>
                </a:lnTo>
                <a:lnTo>
                  <a:pt x="196214" y="67835"/>
                </a:lnTo>
                <a:lnTo>
                  <a:pt x="204217" y="56516"/>
                </a:lnTo>
                <a:lnTo>
                  <a:pt x="176995" y="56516"/>
                </a:lnTo>
                <a:lnTo>
                  <a:pt x="173226" y="44264"/>
                </a:lnTo>
                <a:lnTo>
                  <a:pt x="168151" y="33319"/>
                </a:lnTo>
                <a:lnTo>
                  <a:pt x="165535" y="29370"/>
                </a:lnTo>
                <a:close/>
              </a:path>
              <a:path w="344170" h="231775">
                <a:moveTo>
                  <a:pt x="306914" y="29370"/>
                </a:moveTo>
                <a:lnTo>
                  <a:pt x="246639" y="29370"/>
                </a:lnTo>
                <a:lnTo>
                  <a:pt x="256624" y="30538"/>
                </a:lnTo>
                <a:lnTo>
                  <a:pt x="265440" y="34043"/>
                </a:lnTo>
                <a:lnTo>
                  <a:pt x="288414" y="69643"/>
                </a:lnTo>
                <a:lnTo>
                  <a:pt x="291338" y="96538"/>
                </a:lnTo>
                <a:lnTo>
                  <a:pt x="291256" y="101906"/>
                </a:lnTo>
                <a:lnTo>
                  <a:pt x="289582" y="178893"/>
                </a:lnTo>
                <a:lnTo>
                  <a:pt x="289985" y="191019"/>
                </a:lnTo>
                <a:lnTo>
                  <a:pt x="305102" y="228066"/>
                </a:lnTo>
                <a:lnTo>
                  <a:pt x="319398" y="231404"/>
                </a:lnTo>
                <a:lnTo>
                  <a:pt x="325925" y="231404"/>
                </a:lnTo>
                <a:lnTo>
                  <a:pt x="331635" y="228808"/>
                </a:lnTo>
                <a:lnTo>
                  <a:pt x="341426" y="218424"/>
                </a:lnTo>
                <a:lnTo>
                  <a:pt x="343873" y="211972"/>
                </a:lnTo>
                <a:lnTo>
                  <a:pt x="343873" y="202478"/>
                </a:lnTo>
                <a:lnTo>
                  <a:pt x="343354" y="201291"/>
                </a:lnTo>
                <a:lnTo>
                  <a:pt x="341277" y="200105"/>
                </a:lnTo>
                <a:lnTo>
                  <a:pt x="339497" y="199660"/>
                </a:lnTo>
                <a:lnTo>
                  <a:pt x="334454" y="199066"/>
                </a:lnTo>
                <a:lnTo>
                  <a:pt x="332006" y="198399"/>
                </a:lnTo>
                <a:lnTo>
                  <a:pt x="320733" y="156642"/>
                </a:lnTo>
                <a:lnTo>
                  <a:pt x="322958" y="86776"/>
                </a:lnTo>
                <a:lnTo>
                  <a:pt x="321804" y="69421"/>
                </a:lnTo>
                <a:lnTo>
                  <a:pt x="318341" y="53400"/>
                </a:lnTo>
                <a:lnTo>
                  <a:pt x="312570" y="38715"/>
                </a:lnTo>
                <a:lnTo>
                  <a:pt x="306914" y="29370"/>
                </a:lnTo>
                <a:close/>
              </a:path>
              <a:path w="344170" h="231775">
                <a:moveTo>
                  <a:pt x="111134" y="0"/>
                </a:moveTo>
                <a:lnTo>
                  <a:pt x="89384" y="3532"/>
                </a:lnTo>
                <a:lnTo>
                  <a:pt x="69526" y="14129"/>
                </a:lnTo>
                <a:lnTo>
                  <a:pt x="51559" y="31790"/>
                </a:lnTo>
                <a:lnTo>
                  <a:pt x="35483" y="56516"/>
                </a:lnTo>
                <a:lnTo>
                  <a:pt x="62705" y="56516"/>
                </a:lnTo>
                <a:lnTo>
                  <a:pt x="63963" y="54735"/>
                </a:lnTo>
                <a:lnTo>
                  <a:pt x="74031" y="43638"/>
                </a:lnTo>
                <a:lnTo>
                  <a:pt x="84211" y="35711"/>
                </a:lnTo>
                <a:lnTo>
                  <a:pt x="94502" y="30955"/>
                </a:lnTo>
                <a:lnTo>
                  <a:pt x="104904" y="29370"/>
                </a:lnTo>
                <a:lnTo>
                  <a:pt x="165535" y="29370"/>
                </a:lnTo>
                <a:lnTo>
                  <a:pt x="161768" y="23682"/>
                </a:lnTo>
                <a:lnTo>
                  <a:pt x="154077" y="15352"/>
                </a:lnTo>
                <a:lnTo>
                  <a:pt x="145135" y="8635"/>
                </a:lnTo>
                <a:lnTo>
                  <a:pt x="134998" y="3838"/>
                </a:lnTo>
                <a:lnTo>
                  <a:pt x="123664" y="959"/>
                </a:lnTo>
                <a:lnTo>
                  <a:pt x="111134" y="0"/>
                </a:lnTo>
                <a:close/>
              </a:path>
              <a:path w="344170" h="231775">
                <a:moveTo>
                  <a:pt x="252647" y="0"/>
                </a:moveTo>
                <a:lnTo>
                  <a:pt x="230897" y="3532"/>
                </a:lnTo>
                <a:lnTo>
                  <a:pt x="211038" y="14129"/>
                </a:lnTo>
                <a:lnTo>
                  <a:pt x="193071" y="31790"/>
                </a:lnTo>
                <a:lnTo>
                  <a:pt x="176995" y="56516"/>
                </a:lnTo>
                <a:lnTo>
                  <a:pt x="204217" y="56516"/>
                </a:lnTo>
                <a:lnTo>
                  <a:pt x="205476" y="54735"/>
                </a:lnTo>
                <a:lnTo>
                  <a:pt x="215558" y="43638"/>
                </a:lnTo>
                <a:lnTo>
                  <a:pt x="225779" y="35711"/>
                </a:lnTo>
                <a:lnTo>
                  <a:pt x="236140" y="30955"/>
                </a:lnTo>
                <a:lnTo>
                  <a:pt x="246639" y="29370"/>
                </a:lnTo>
                <a:lnTo>
                  <a:pt x="306914" y="29370"/>
                </a:lnTo>
                <a:lnTo>
                  <a:pt x="304490" y="25365"/>
                </a:lnTo>
                <a:lnTo>
                  <a:pt x="294324" y="14268"/>
                </a:lnTo>
                <a:lnTo>
                  <a:pt x="282295" y="6341"/>
                </a:lnTo>
                <a:lnTo>
                  <a:pt x="268403" y="1585"/>
                </a:lnTo>
                <a:lnTo>
                  <a:pt x="25264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4181" y="1169459"/>
            <a:ext cx="344170" cy="231775"/>
          </a:xfrm>
          <a:custGeom>
            <a:avLst/>
            <a:gdLst/>
            <a:ahLst/>
            <a:cxnLst/>
            <a:rect l="l" t="t" r="r" b="b"/>
            <a:pathLst>
              <a:path w="344170" h="231775">
                <a:moveTo>
                  <a:pt x="323075" y="86776"/>
                </a:moveTo>
                <a:lnTo>
                  <a:pt x="320850" y="156642"/>
                </a:lnTo>
                <a:lnTo>
                  <a:pt x="320850" y="164949"/>
                </a:lnTo>
                <a:lnTo>
                  <a:pt x="320924" y="171253"/>
                </a:lnTo>
                <a:lnTo>
                  <a:pt x="321073" y="175555"/>
                </a:lnTo>
                <a:lnTo>
                  <a:pt x="321221" y="179857"/>
                </a:lnTo>
                <a:lnTo>
                  <a:pt x="322111" y="184307"/>
                </a:lnTo>
                <a:lnTo>
                  <a:pt x="323743" y="188905"/>
                </a:lnTo>
                <a:lnTo>
                  <a:pt x="325375" y="193504"/>
                </a:lnTo>
                <a:lnTo>
                  <a:pt x="337093" y="199363"/>
                </a:lnTo>
                <a:lnTo>
                  <a:pt x="339615" y="199660"/>
                </a:lnTo>
                <a:lnTo>
                  <a:pt x="341395" y="200105"/>
                </a:lnTo>
                <a:lnTo>
                  <a:pt x="342433" y="200698"/>
                </a:lnTo>
                <a:lnTo>
                  <a:pt x="343472" y="201291"/>
                </a:lnTo>
                <a:lnTo>
                  <a:pt x="343991" y="202478"/>
                </a:lnTo>
                <a:lnTo>
                  <a:pt x="343991" y="204258"/>
                </a:lnTo>
                <a:lnTo>
                  <a:pt x="343991" y="211972"/>
                </a:lnTo>
                <a:lnTo>
                  <a:pt x="341543" y="218424"/>
                </a:lnTo>
                <a:lnTo>
                  <a:pt x="336648" y="223616"/>
                </a:lnTo>
                <a:lnTo>
                  <a:pt x="331753" y="228808"/>
                </a:lnTo>
                <a:lnTo>
                  <a:pt x="326042" y="231404"/>
                </a:lnTo>
                <a:lnTo>
                  <a:pt x="319515" y="231404"/>
                </a:lnTo>
                <a:lnTo>
                  <a:pt x="291313" y="201588"/>
                </a:lnTo>
                <a:lnTo>
                  <a:pt x="289700" y="178893"/>
                </a:lnTo>
                <a:lnTo>
                  <a:pt x="291480" y="97011"/>
                </a:lnTo>
                <a:lnTo>
                  <a:pt x="290743" y="82604"/>
                </a:lnTo>
                <a:lnTo>
                  <a:pt x="273207" y="39883"/>
                </a:lnTo>
                <a:lnTo>
                  <a:pt x="246756" y="29370"/>
                </a:lnTo>
                <a:lnTo>
                  <a:pt x="236257" y="30955"/>
                </a:lnTo>
                <a:lnTo>
                  <a:pt x="205593" y="54735"/>
                </a:lnTo>
                <a:lnTo>
                  <a:pt x="182314" y="96538"/>
                </a:lnTo>
                <a:lnTo>
                  <a:pt x="177558" y="112142"/>
                </a:lnTo>
                <a:lnTo>
                  <a:pt x="178893" y="208708"/>
                </a:lnTo>
                <a:lnTo>
                  <a:pt x="177836" y="218637"/>
                </a:lnTo>
                <a:lnTo>
                  <a:pt x="174665" y="225730"/>
                </a:lnTo>
                <a:lnTo>
                  <a:pt x="169381" y="229985"/>
                </a:lnTo>
                <a:lnTo>
                  <a:pt x="161982" y="231404"/>
                </a:lnTo>
                <a:lnTo>
                  <a:pt x="153027" y="229443"/>
                </a:lnTo>
                <a:lnTo>
                  <a:pt x="146630" y="223560"/>
                </a:lnTo>
                <a:lnTo>
                  <a:pt x="142791" y="213756"/>
                </a:lnTo>
                <a:lnTo>
                  <a:pt x="141512" y="200031"/>
                </a:lnTo>
                <a:lnTo>
                  <a:pt x="142068" y="182773"/>
                </a:lnTo>
                <a:lnTo>
                  <a:pt x="143737" y="162372"/>
                </a:lnTo>
                <a:lnTo>
                  <a:pt x="146518" y="138828"/>
                </a:lnTo>
                <a:lnTo>
                  <a:pt x="150412" y="112142"/>
                </a:lnTo>
                <a:lnTo>
                  <a:pt x="147575" y="75929"/>
                </a:lnTo>
                <a:lnTo>
                  <a:pt x="139065" y="50063"/>
                </a:lnTo>
                <a:lnTo>
                  <a:pt x="124880" y="34543"/>
                </a:lnTo>
                <a:lnTo>
                  <a:pt x="105021" y="29370"/>
                </a:lnTo>
                <a:lnTo>
                  <a:pt x="94619" y="30955"/>
                </a:lnTo>
                <a:lnTo>
                  <a:pt x="64081" y="54735"/>
                </a:lnTo>
                <a:lnTo>
                  <a:pt x="40801" y="96538"/>
                </a:lnTo>
                <a:lnTo>
                  <a:pt x="36045" y="112142"/>
                </a:lnTo>
                <a:lnTo>
                  <a:pt x="37380" y="208708"/>
                </a:lnTo>
                <a:lnTo>
                  <a:pt x="36323" y="218637"/>
                </a:lnTo>
                <a:lnTo>
                  <a:pt x="33153" y="225730"/>
                </a:lnTo>
                <a:lnTo>
                  <a:pt x="27868" y="229985"/>
                </a:lnTo>
                <a:lnTo>
                  <a:pt x="20470" y="231404"/>
                </a:lnTo>
                <a:lnTo>
                  <a:pt x="11514" y="229443"/>
                </a:lnTo>
                <a:lnTo>
                  <a:pt x="5117" y="223560"/>
                </a:lnTo>
                <a:lnTo>
                  <a:pt x="1279" y="213756"/>
                </a:lnTo>
                <a:lnTo>
                  <a:pt x="0" y="200031"/>
                </a:lnTo>
                <a:lnTo>
                  <a:pt x="556" y="182773"/>
                </a:lnTo>
                <a:lnTo>
                  <a:pt x="2225" y="162372"/>
                </a:lnTo>
                <a:lnTo>
                  <a:pt x="5006" y="138828"/>
                </a:lnTo>
                <a:lnTo>
                  <a:pt x="8900" y="112142"/>
                </a:lnTo>
                <a:lnTo>
                  <a:pt x="8663" y="101906"/>
                </a:lnTo>
                <a:lnTo>
                  <a:pt x="7954" y="89891"/>
                </a:lnTo>
                <a:lnTo>
                  <a:pt x="6772" y="76096"/>
                </a:lnTo>
                <a:lnTo>
                  <a:pt x="5117" y="60521"/>
                </a:lnTo>
                <a:lnTo>
                  <a:pt x="3462" y="45627"/>
                </a:lnTo>
                <a:lnTo>
                  <a:pt x="2280" y="33876"/>
                </a:lnTo>
                <a:lnTo>
                  <a:pt x="1571" y="25268"/>
                </a:lnTo>
                <a:lnTo>
                  <a:pt x="1335" y="19802"/>
                </a:lnTo>
                <a:lnTo>
                  <a:pt x="1335" y="14611"/>
                </a:lnTo>
                <a:lnTo>
                  <a:pt x="2892" y="10012"/>
                </a:lnTo>
                <a:lnTo>
                  <a:pt x="6007" y="6007"/>
                </a:lnTo>
                <a:lnTo>
                  <a:pt x="9122" y="2002"/>
                </a:lnTo>
                <a:lnTo>
                  <a:pt x="13350" y="0"/>
                </a:lnTo>
                <a:lnTo>
                  <a:pt x="18690" y="0"/>
                </a:lnTo>
                <a:lnTo>
                  <a:pt x="24030" y="0"/>
                </a:lnTo>
                <a:lnTo>
                  <a:pt x="28258" y="2002"/>
                </a:lnTo>
                <a:lnTo>
                  <a:pt x="31373" y="6007"/>
                </a:lnTo>
                <a:lnTo>
                  <a:pt x="34488" y="10012"/>
                </a:lnTo>
                <a:lnTo>
                  <a:pt x="36045" y="14536"/>
                </a:lnTo>
                <a:lnTo>
                  <a:pt x="36045" y="19580"/>
                </a:lnTo>
                <a:lnTo>
                  <a:pt x="36045" y="24623"/>
                </a:lnTo>
                <a:lnTo>
                  <a:pt x="35971" y="30779"/>
                </a:lnTo>
                <a:lnTo>
                  <a:pt x="35823" y="38048"/>
                </a:lnTo>
                <a:lnTo>
                  <a:pt x="35674" y="45316"/>
                </a:lnTo>
                <a:lnTo>
                  <a:pt x="35600" y="51472"/>
                </a:lnTo>
                <a:lnTo>
                  <a:pt x="35600" y="56516"/>
                </a:lnTo>
                <a:lnTo>
                  <a:pt x="51676" y="31790"/>
                </a:lnTo>
                <a:lnTo>
                  <a:pt x="69643" y="14129"/>
                </a:lnTo>
                <a:lnTo>
                  <a:pt x="89502" y="3532"/>
                </a:lnTo>
                <a:lnTo>
                  <a:pt x="111252" y="0"/>
                </a:lnTo>
                <a:lnTo>
                  <a:pt x="123781" y="959"/>
                </a:lnTo>
                <a:lnTo>
                  <a:pt x="161885" y="23682"/>
                </a:lnTo>
                <a:lnTo>
                  <a:pt x="177113" y="56516"/>
                </a:lnTo>
                <a:lnTo>
                  <a:pt x="193189" y="31790"/>
                </a:lnTo>
                <a:lnTo>
                  <a:pt x="211156" y="14129"/>
                </a:lnTo>
                <a:lnTo>
                  <a:pt x="231014" y="3532"/>
                </a:lnTo>
                <a:lnTo>
                  <a:pt x="252764" y="0"/>
                </a:lnTo>
                <a:lnTo>
                  <a:pt x="268520" y="1585"/>
                </a:lnTo>
                <a:lnTo>
                  <a:pt x="304607" y="25365"/>
                </a:lnTo>
                <a:lnTo>
                  <a:pt x="321921" y="69421"/>
                </a:lnTo>
                <a:lnTo>
                  <a:pt x="323075" y="86776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6989" y="1169459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16910" y="0"/>
                </a:moveTo>
                <a:lnTo>
                  <a:pt x="9512" y="1390"/>
                </a:lnTo>
                <a:lnTo>
                  <a:pt x="4227" y="5562"/>
                </a:lnTo>
                <a:lnTo>
                  <a:pt x="1056" y="12515"/>
                </a:lnTo>
                <a:lnTo>
                  <a:pt x="0" y="22250"/>
                </a:lnTo>
                <a:lnTo>
                  <a:pt x="2225" y="115702"/>
                </a:lnTo>
                <a:lnTo>
                  <a:pt x="0" y="209153"/>
                </a:lnTo>
                <a:lnTo>
                  <a:pt x="1056" y="218888"/>
                </a:lnTo>
                <a:lnTo>
                  <a:pt x="4227" y="225841"/>
                </a:lnTo>
                <a:lnTo>
                  <a:pt x="9512" y="230013"/>
                </a:lnTo>
                <a:lnTo>
                  <a:pt x="16910" y="231404"/>
                </a:lnTo>
                <a:lnTo>
                  <a:pt x="24308" y="230013"/>
                </a:lnTo>
                <a:lnTo>
                  <a:pt x="29593" y="225841"/>
                </a:lnTo>
                <a:lnTo>
                  <a:pt x="32763" y="218888"/>
                </a:lnTo>
                <a:lnTo>
                  <a:pt x="33820" y="209153"/>
                </a:lnTo>
                <a:lnTo>
                  <a:pt x="31595" y="115702"/>
                </a:lnTo>
                <a:lnTo>
                  <a:pt x="33820" y="22250"/>
                </a:lnTo>
                <a:lnTo>
                  <a:pt x="32763" y="12515"/>
                </a:lnTo>
                <a:lnTo>
                  <a:pt x="29593" y="5562"/>
                </a:lnTo>
                <a:lnTo>
                  <a:pt x="24308" y="1390"/>
                </a:lnTo>
                <a:lnTo>
                  <a:pt x="169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6989" y="1169459"/>
            <a:ext cx="34290" cy="231775"/>
          </a:xfrm>
          <a:custGeom>
            <a:avLst/>
            <a:gdLst/>
            <a:ahLst/>
            <a:cxnLst/>
            <a:rect l="l" t="t" r="r" b="b"/>
            <a:pathLst>
              <a:path w="34289" h="231775">
                <a:moveTo>
                  <a:pt x="31595" y="115702"/>
                </a:moveTo>
                <a:lnTo>
                  <a:pt x="33820" y="209153"/>
                </a:lnTo>
                <a:lnTo>
                  <a:pt x="32763" y="218888"/>
                </a:lnTo>
                <a:lnTo>
                  <a:pt x="29593" y="225841"/>
                </a:lnTo>
                <a:lnTo>
                  <a:pt x="24308" y="230013"/>
                </a:lnTo>
                <a:lnTo>
                  <a:pt x="16910" y="231404"/>
                </a:lnTo>
                <a:lnTo>
                  <a:pt x="9512" y="230013"/>
                </a:lnTo>
                <a:lnTo>
                  <a:pt x="4227" y="225841"/>
                </a:lnTo>
                <a:lnTo>
                  <a:pt x="1056" y="218888"/>
                </a:lnTo>
                <a:lnTo>
                  <a:pt x="0" y="209153"/>
                </a:lnTo>
                <a:lnTo>
                  <a:pt x="2225" y="115702"/>
                </a:lnTo>
                <a:lnTo>
                  <a:pt x="1773" y="96719"/>
                </a:lnTo>
                <a:lnTo>
                  <a:pt x="1390" y="80657"/>
                </a:lnTo>
                <a:lnTo>
                  <a:pt x="869" y="58754"/>
                </a:lnTo>
                <a:lnTo>
                  <a:pt x="0" y="22250"/>
                </a:lnTo>
                <a:lnTo>
                  <a:pt x="1056" y="12515"/>
                </a:lnTo>
                <a:lnTo>
                  <a:pt x="4227" y="5562"/>
                </a:lnTo>
                <a:lnTo>
                  <a:pt x="9512" y="1390"/>
                </a:lnTo>
                <a:lnTo>
                  <a:pt x="16910" y="0"/>
                </a:lnTo>
                <a:lnTo>
                  <a:pt x="24308" y="1390"/>
                </a:lnTo>
                <a:lnTo>
                  <a:pt x="29593" y="5562"/>
                </a:lnTo>
                <a:lnTo>
                  <a:pt x="32763" y="12515"/>
                </a:lnTo>
                <a:lnTo>
                  <a:pt x="33820" y="22250"/>
                </a:lnTo>
                <a:lnTo>
                  <a:pt x="31595" y="115702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2381" y="1165327"/>
            <a:ext cx="195165" cy="239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8292" y="1051850"/>
            <a:ext cx="2080130" cy="453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194" y="1883224"/>
            <a:ext cx="70244" cy="183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3123" y="2036692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3292" y="1821426"/>
            <a:ext cx="174662" cy="247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4028" y="18341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5524" y="1900674"/>
            <a:ext cx="295119" cy="168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1084" y="1833155"/>
            <a:ext cx="90976" cy="79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210" y="1834106"/>
            <a:ext cx="148986" cy="234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5031" y="1900674"/>
            <a:ext cx="295087" cy="168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0996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5803" y="1823011"/>
            <a:ext cx="139105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1363" y="183410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3320" y="1902259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37273" y="1902259"/>
            <a:ext cx="934175" cy="2345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3646" y="1902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5253" y="1823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6606" y="1902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4349" y="1902259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9040" y="190225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2406" y="1833155"/>
            <a:ext cx="90976" cy="798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9892" y="1900674"/>
            <a:ext cx="148986" cy="168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47076" y="1823011"/>
            <a:ext cx="1097077" cy="3138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048" y="2389444"/>
            <a:ext cx="117328" cy="1832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827" y="2544184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6605" y="2330503"/>
            <a:ext cx="1326579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1850" y="2361568"/>
            <a:ext cx="93829" cy="2130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7394" y="2409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5168" y="2409751"/>
            <a:ext cx="150487" cy="1648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9891" y="2409751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37727" y="2409751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2485" y="2408166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7767" y="2409751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0783" y="2408166"/>
            <a:ext cx="301966" cy="1680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0717" y="2330503"/>
            <a:ext cx="813464" cy="3138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4947" y="233050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2323" y="23415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4499" y="2330503"/>
            <a:ext cx="1821986" cy="313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2862" y="2901005"/>
            <a:ext cx="114259" cy="1832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7408" y="3053200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3292" y="2837934"/>
            <a:ext cx="1626549" cy="24725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66319" y="2917182"/>
            <a:ext cx="301966" cy="1680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4414" y="2850613"/>
            <a:ext cx="1427002" cy="3027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10494" y="2918767"/>
            <a:ext cx="120456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59068" y="2918767"/>
            <a:ext cx="154058" cy="1648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4857" y="2918767"/>
            <a:ext cx="138842" cy="234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19932" y="2918767"/>
            <a:ext cx="140315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05277" y="2918767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6085" y="2839519"/>
            <a:ext cx="1591711" cy="31382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4703" y="3407224"/>
            <a:ext cx="130817" cy="1832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8935" y="3560692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7903" y="3347011"/>
            <a:ext cx="179100" cy="244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5525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2689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8211" y="3426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65383" y="3347011"/>
            <a:ext cx="150487" cy="244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2466" y="3357155"/>
            <a:ext cx="40005" cy="80010"/>
          </a:xfrm>
          <a:custGeom>
            <a:avLst/>
            <a:gdLst/>
            <a:ahLst/>
            <a:cxnLst/>
            <a:rect l="l" t="t" r="r" b="b"/>
            <a:pathLst>
              <a:path w="40005" h="80010">
                <a:moveTo>
                  <a:pt x="30272" y="0"/>
                </a:moveTo>
                <a:lnTo>
                  <a:pt x="20762" y="0"/>
                </a:lnTo>
                <a:lnTo>
                  <a:pt x="16959" y="2007"/>
                </a:lnTo>
                <a:lnTo>
                  <a:pt x="11253" y="10038"/>
                </a:lnTo>
                <a:lnTo>
                  <a:pt x="9826" y="14370"/>
                </a:lnTo>
                <a:lnTo>
                  <a:pt x="9826" y="19019"/>
                </a:lnTo>
                <a:lnTo>
                  <a:pt x="11728" y="42159"/>
                </a:lnTo>
                <a:lnTo>
                  <a:pt x="11728" y="48711"/>
                </a:lnTo>
                <a:lnTo>
                  <a:pt x="9773" y="55315"/>
                </a:lnTo>
                <a:lnTo>
                  <a:pt x="1954" y="68628"/>
                </a:lnTo>
                <a:lnTo>
                  <a:pt x="0" y="72696"/>
                </a:lnTo>
                <a:lnTo>
                  <a:pt x="0" y="75655"/>
                </a:lnTo>
                <a:lnTo>
                  <a:pt x="633" y="76976"/>
                </a:lnTo>
                <a:lnTo>
                  <a:pt x="3169" y="79300"/>
                </a:lnTo>
                <a:lnTo>
                  <a:pt x="4649" y="79881"/>
                </a:lnTo>
                <a:lnTo>
                  <a:pt x="6339" y="79881"/>
                </a:lnTo>
                <a:lnTo>
                  <a:pt x="33294" y="48212"/>
                </a:lnTo>
                <a:lnTo>
                  <a:pt x="39624" y="15849"/>
                </a:lnTo>
                <a:lnTo>
                  <a:pt x="39624" y="11834"/>
                </a:lnTo>
                <a:lnTo>
                  <a:pt x="38461" y="8188"/>
                </a:lnTo>
                <a:lnTo>
                  <a:pt x="33812" y="1637"/>
                </a:lnTo>
                <a:lnTo>
                  <a:pt x="302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0795" y="3426259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90617" y="3426259"/>
            <a:ext cx="150487" cy="1648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7717" y="3347011"/>
            <a:ext cx="1092377" cy="3138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46858" y="3424674"/>
            <a:ext cx="148986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46087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97091" y="3347011"/>
            <a:ext cx="161348" cy="2440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87794" y="3426259"/>
            <a:ext cx="15374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67528" y="3387005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20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20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20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20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20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20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20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9070" y="3426259"/>
            <a:ext cx="15374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15700" y="3347011"/>
            <a:ext cx="129863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75867" y="3426259"/>
            <a:ext cx="153741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2259" y="3426259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85442" y="3426259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87080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58721" y="3347011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0073" y="3426259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97764" y="3426259"/>
            <a:ext cx="102705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20947" y="3426259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84463" y="3424674"/>
            <a:ext cx="1399773" cy="236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4120" y="3915989"/>
            <a:ext cx="117073" cy="18324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8935" y="4068185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16500" y="0"/>
                </a:moveTo>
                <a:lnTo>
                  <a:pt x="9204" y="0"/>
                </a:lnTo>
                <a:lnTo>
                  <a:pt x="6150" y="1611"/>
                </a:lnTo>
                <a:lnTo>
                  <a:pt x="1230" y="8059"/>
                </a:lnTo>
                <a:lnTo>
                  <a:pt x="0" y="11664"/>
                </a:lnTo>
                <a:lnTo>
                  <a:pt x="0" y="19639"/>
                </a:lnTo>
                <a:lnTo>
                  <a:pt x="975" y="22990"/>
                </a:lnTo>
                <a:lnTo>
                  <a:pt x="4878" y="28420"/>
                </a:lnTo>
                <a:lnTo>
                  <a:pt x="7635" y="29777"/>
                </a:lnTo>
                <a:lnTo>
                  <a:pt x="14761" y="29777"/>
                </a:lnTo>
                <a:lnTo>
                  <a:pt x="17773" y="28123"/>
                </a:lnTo>
                <a:lnTo>
                  <a:pt x="22693" y="21505"/>
                </a:lnTo>
                <a:lnTo>
                  <a:pt x="23923" y="17857"/>
                </a:lnTo>
                <a:lnTo>
                  <a:pt x="23923" y="9883"/>
                </a:lnTo>
                <a:lnTo>
                  <a:pt x="22990" y="6574"/>
                </a:lnTo>
                <a:lnTo>
                  <a:pt x="19257" y="1314"/>
                </a:lnTo>
                <a:lnTo>
                  <a:pt x="165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9488" y="3854503"/>
            <a:ext cx="199704" cy="2440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57817" y="3885568"/>
            <a:ext cx="266273" cy="2130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45836" y="3933751"/>
            <a:ext cx="154058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7798" y="3854503"/>
            <a:ext cx="1603187" cy="31382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06749" y="3932166"/>
            <a:ext cx="302093" cy="1680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13006" y="3935336"/>
            <a:ext cx="129966" cy="16166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8015" y="3933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55674" y="3933751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78984" y="3933751"/>
            <a:ext cx="154058" cy="164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66643" y="3933751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67362" y="3854503"/>
            <a:ext cx="1528915" cy="3138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08851" y="3854503"/>
            <a:ext cx="1872304" cy="3138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6552" y="0"/>
                </a:moveTo>
                <a:lnTo>
                  <a:pt x="13498" y="0"/>
                </a:lnTo>
                <a:lnTo>
                  <a:pt x="8529" y="1854"/>
                </a:lnTo>
                <a:lnTo>
                  <a:pt x="1705" y="9271"/>
                </a:lnTo>
                <a:lnTo>
                  <a:pt x="0" y="14981"/>
                </a:lnTo>
                <a:lnTo>
                  <a:pt x="35" y="25068"/>
                </a:lnTo>
                <a:lnTo>
                  <a:pt x="2225" y="170438"/>
                </a:lnTo>
                <a:lnTo>
                  <a:pt x="107" y="310615"/>
                </a:lnTo>
                <a:lnTo>
                  <a:pt x="0" y="324262"/>
                </a:lnTo>
                <a:lnTo>
                  <a:pt x="1780" y="329676"/>
                </a:lnTo>
                <a:lnTo>
                  <a:pt x="8900" y="338280"/>
                </a:lnTo>
                <a:lnTo>
                  <a:pt x="13201" y="340431"/>
                </a:lnTo>
                <a:lnTo>
                  <a:pt x="23288" y="340431"/>
                </a:lnTo>
                <a:lnTo>
                  <a:pt x="27590" y="338280"/>
                </a:lnTo>
                <a:lnTo>
                  <a:pt x="34710" y="329676"/>
                </a:lnTo>
                <a:lnTo>
                  <a:pt x="36490" y="324262"/>
                </a:lnTo>
                <a:lnTo>
                  <a:pt x="36383" y="310615"/>
                </a:lnTo>
                <a:lnTo>
                  <a:pt x="34265" y="170438"/>
                </a:lnTo>
                <a:lnTo>
                  <a:pt x="34265" y="82326"/>
                </a:lnTo>
                <a:lnTo>
                  <a:pt x="66193" y="82326"/>
                </a:lnTo>
                <a:lnTo>
                  <a:pt x="52858" y="52469"/>
                </a:lnTo>
                <a:lnTo>
                  <a:pt x="36490" y="15575"/>
                </a:lnTo>
                <a:lnTo>
                  <a:pt x="32040" y="5191"/>
                </a:lnTo>
                <a:lnTo>
                  <a:pt x="26552" y="0"/>
                </a:lnTo>
                <a:close/>
              </a:path>
              <a:path w="274955" h="340994">
                <a:moveTo>
                  <a:pt x="273049" y="84106"/>
                </a:moveTo>
                <a:lnTo>
                  <a:pt x="241194" y="84106"/>
                </a:lnTo>
                <a:lnTo>
                  <a:pt x="241079" y="187918"/>
                </a:lnTo>
                <a:lnTo>
                  <a:pt x="240975" y="198793"/>
                </a:lnTo>
                <a:lnTo>
                  <a:pt x="240481" y="226495"/>
                </a:lnTo>
                <a:lnTo>
                  <a:pt x="239692" y="257214"/>
                </a:lnTo>
                <a:lnTo>
                  <a:pt x="238524" y="293260"/>
                </a:lnTo>
                <a:lnTo>
                  <a:pt x="238190" y="310615"/>
                </a:lnTo>
                <a:lnTo>
                  <a:pt x="238079" y="325300"/>
                </a:lnTo>
                <a:lnTo>
                  <a:pt x="239859" y="329676"/>
                </a:lnTo>
                <a:lnTo>
                  <a:pt x="246979" y="338280"/>
                </a:lnTo>
                <a:lnTo>
                  <a:pt x="251281" y="340431"/>
                </a:lnTo>
                <a:lnTo>
                  <a:pt x="261368" y="340431"/>
                </a:lnTo>
                <a:lnTo>
                  <a:pt x="265669" y="338280"/>
                </a:lnTo>
                <a:lnTo>
                  <a:pt x="272789" y="329676"/>
                </a:lnTo>
                <a:lnTo>
                  <a:pt x="274569" y="325300"/>
                </a:lnTo>
                <a:lnTo>
                  <a:pt x="274527" y="316623"/>
                </a:lnTo>
                <a:lnTo>
                  <a:pt x="274401" y="310615"/>
                </a:lnTo>
                <a:lnTo>
                  <a:pt x="274194" y="302953"/>
                </a:lnTo>
                <a:lnTo>
                  <a:pt x="273564" y="281541"/>
                </a:lnTo>
                <a:lnTo>
                  <a:pt x="273290" y="269563"/>
                </a:lnTo>
                <a:lnTo>
                  <a:pt x="272623" y="224729"/>
                </a:lnTo>
                <a:lnTo>
                  <a:pt x="272410" y="195803"/>
                </a:lnTo>
                <a:lnTo>
                  <a:pt x="272511" y="128746"/>
                </a:lnTo>
                <a:lnTo>
                  <a:pt x="272608" y="117259"/>
                </a:lnTo>
                <a:lnTo>
                  <a:pt x="272789" y="101461"/>
                </a:lnTo>
                <a:lnTo>
                  <a:pt x="273049" y="84106"/>
                </a:lnTo>
                <a:close/>
              </a:path>
              <a:path w="274955" h="340994">
                <a:moveTo>
                  <a:pt x="66193" y="82326"/>
                </a:moveTo>
                <a:lnTo>
                  <a:pt x="34265" y="82326"/>
                </a:lnTo>
                <a:lnTo>
                  <a:pt x="52038" y="120013"/>
                </a:lnTo>
                <a:lnTo>
                  <a:pt x="72425" y="164096"/>
                </a:lnTo>
                <a:lnTo>
                  <a:pt x="95426" y="214577"/>
                </a:lnTo>
                <a:lnTo>
                  <a:pt x="121042" y="271454"/>
                </a:lnTo>
                <a:lnTo>
                  <a:pt x="125195" y="281541"/>
                </a:lnTo>
                <a:lnTo>
                  <a:pt x="130906" y="286585"/>
                </a:lnTo>
                <a:lnTo>
                  <a:pt x="145443" y="286585"/>
                </a:lnTo>
                <a:lnTo>
                  <a:pt x="151154" y="281986"/>
                </a:lnTo>
                <a:lnTo>
                  <a:pt x="155307" y="272789"/>
                </a:lnTo>
                <a:lnTo>
                  <a:pt x="172525" y="234964"/>
                </a:lnTo>
                <a:lnTo>
                  <a:pt x="137507" y="234964"/>
                </a:lnTo>
                <a:lnTo>
                  <a:pt x="133363" y="226495"/>
                </a:lnTo>
                <a:lnTo>
                  <a:pt x="127606" y="214438"/>
                </a:lnTo>
                <a:lnTo>
                  <a:pt x="120235" y="198793"/>
                </a:lnTo>
                <a:lnTo>
                  <a:pt x="87513" y="128746"/>
                </a:lnTo>
                <a:lnTo>
                  <a:pt x="82103" y="117259"/>
                </a:lnTo>
                <a:lnTo>
                  <a:pt x="75665" y="103311"/>
                </a:lnTo>
                <a:lnTo>
                  <a:pt x="66193" y="82326"/>
                </a:lnTo>
                <a:close/>
              </a:path>
              <a:path w="274955" h="340994">
                <a:moveTo>
                  <a:pt x="256324" y="0"/>
                </a:moveTo>
                <a:lnTo>
                  <a:pt x="248314" y="0"/>
                </a:lnTo>
                <a:lnTo>
                  <a:pt x="242232" y="4450"/>
                </a:lnTo>
                <a:lnTo>
                  <a:pt x="224228" y="45390"/>
                </a:lnTo>
                <a:lnTo>
                  <a:pt x="217608" y="61411"/>
                </a:lnTo>
                <a:lnTo>
                  <a:pt x="198918" y="105800"/>
                </a:lnTo>
                <a:lnTo>
                  <a:pt x="179338" y="149522"/>
                </a:lnTo>
                <a:lnTo>
                  <a:pt x="158867" y="192577"/>
                </a:lnTo>
                <a:lnTo>
                  <a:pt x="137507" y="234964"/>
                </a:lnTo>
                <a:lnTo>
                  <a:pt x="172525" y="234964"/>
                </a:lnTo>
                <a:lnTo>
                  <a:pt x="241194" y="84106"/>
                </a:lnTo>
                <a:lnTo>
                  <a:pt x="273049" y="84106"/>
                </a:lnTo>
                <a:lnTo>
                  <a:pt x="273290" y="70923"/>
                </a:lnTo>
                <a:lnTo>
                  <a:pt x="273582" y="58115"/>
                </a:lnTo>
                <a:lnTo>
                  <a:pt x="273952" y="45390"/>
                </a:lnTo>
                <a:lnTo>
                  <a:pt x="274378" y="32040"/>
                </a:lnTo>
                <a:lnTo>
                  <a:pt x="274569" y="25068"/>
                </a:lnTo>
                <a:lnTo>
                  <a:pt x="274569" y="22695"/>
                </a:lnTo>
                <a:lnTo>
                  <a:pt x="273429" y="12766"/>
                </a:lnTo>
                <a:lnTo>
                  <a:pt x="270008" y="5673"/>
                </a:lnTo>
                <a:lnTo>
                  <a:pt x="264306" y="1418"/>
                </a:lnTo>
                <a:lnTo>
                  <a:pt x="25632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951" y="1060430"/>
            <a:ext cx="274955" cy="340995"/>
          </a:xfrm>
          <a:custGeom>
            <a:avLst/>
            <a:gdLst/>
            <a:ahLst/>
            <a:cxnLst/>
            <a:rect l="l" t="t" r="r" b="b"/>
            <a:pathLst>
              <a:path w="274955" h="340994">
                <a:moveTo>
                  <a:pt x="2225" y="170438"/>
                </a:moveTo>
                <a:lnTo>
                  <a:pt x="0" y="22695"/>
                </a:lnTo>
                <a:lnTo>
                  <a:pt x="0" y="14981"/>
                </a:lnTo>
                <a:lnTo>
                  <a:pt x="1705" y="9271"/>
                </a:lnTo>
                <a:lnTo>
                  <a:pt x="5117" y="5562"/>
                </a:lnTo>
                <a:lnTo>
                  <a:pt x="8529" y="1854"/>
                </a:lnTo>
                <a:lnTo>
                  <a:pt x="13498" y="0"/>
                </a:lnTo>
                <a:lnTo>
                  <a:pt x="20025" y="0"/>
                </a:lnTo>
                <a:lnTo>
                  <a:pt x="26552" y="0"/>
                </a:lnTo>
                <a:lnTo>
                  <a:pt x="32040" y="5191"/>
                </a:lnTo>
                <a:lnTo>
                  <a:pt x="36490" y="15575"/>
                </a:lnTo>
                <a:lnTo>
                  <a:pt x="52858" y="52469"/>
                </a:lnTo>
                <a:lnTo>
                  <a:pt x="65916" y="81714"/>
                </a:lnTo>
                <a:lnTo>
                  <a:pt x="75665" y="103311"/>
                </a:lnTo>
                <a:lnTo>
                  <a:pt x="82103" y="117259"/>
                </a:lnTo>
                <a:lnTo>
                  <a:pt x="87513" y="128746"/>
                </a:lnTo>
                <a:lnTo>
                  <a:pt x="94174" y="142958"/>
                </a:lnTo>
                <a:lnTo>
                  <a:pt x="102087" y="159896"/>
                </a:lnTo>
                <a:lnTo>
                  <a:pt x="111252" y="179560"/>
                </a:lnTo>
                <a:lnTo>
                  <a:pt x="120235" y="198793"/>
                </a:lnTo>
                <a:lnTo>
                  <a:pt x="127606" y="214438"/>
                </a:lnTo>
                <a:lnTo>
                  <a:pt x="133363" y="226495"/>
                </a:lnTo>
                <a:lnTo>
                  <a:pt x="137507" y="234964"/>
                </a:lnTo>
                <a:lnTo>
                  <a:pt x="158867" y="192577"/>
                </a:lnTo>
                <a:lnTo>
                  <a:pt x="179338" y="149522"/>
                </a:lnTo>
                <a:lnTo>
                  <a:pt x="198918" y="105800"/>
                </a:lnTo>
                <a:lnTo>
                  <a:pt x="217608" y="61411"/>
                </a:lnTo>
                <a:lnTo>
                  <a:pt x="224228" y="45390"/>
                </a:lnTo>
                <a:lnTo>
                  <a:pt x="229846" y="32040"/>
                </a:lnTo>
                <a:lnTo>
                  <a:pt x="234463" y="21360"/>
                </a:lnTo>
                <a:lnTo>
                  <a:pt x="238079" y="13350"/>
                </a:lnTo>
                <a:lnTo>
                  <a:pt x="242232" y="4450"/>
                </a:lnTo>
                <a:lnTo>
                  <a:pt x="248314" y="0"/>
                </a:lnTo>
                <a:lnTo>
                  <a:pt x="256324" y="0"/>
                </a:lnTo>
                <a:lnTo>
                  <a:pt x="264306" y="1418"/>
                </a:lnTo>
                <a:lnTo>
                  <a:pt x="270008" y="5673"/>
                </a:lnTo>
                <a:lnTo>
                  <a:pt x="273429" y="12766"/>
                </a:lnTo>
                <a:lnTo>
                  <a:pt x="274569" y="22695"/>
                </a:lnTo>
                <a:lnTo>
                  <a:pt x="274569" y="25068"/>
                </a:lnTo>
                <a:lnTo>
                  <a:pt x="274347" y="33153"/>
                </a:lnTo>
                <a:lnTo>
                  <a:pt x="273902" y="46948"/>
                </a:lnTo>
                <a:lnTo>
                  <a:pt x="273582" y="58115"/>
                </a:lnTo>
                <a:lnTo>
                  <a:pt x="272789" y="101461"/>
                </a:lnTo>
                <a:lnTo>
                  <a:pt x="272372" y="152943"/>
                </a:lnTo>
                <a:lnTo>
                  <a:pt x="272344" y="170438"/>
                </a:lnTo>
                <a:lnTo>
                  <a:pt x="272372" y="187918"/>
                </a:lnTo>
                <a:lnTo>
                  <a:pt x="272789" y="239191"/>
                </a:lnTo>
                <a:lnTo>
                  <a:pt x="273582" y="282329"/>
                </a:lnTo>
                <a:lnTo>
                  <a:pt x="274194" y="302953"/>
                </a:lnTo>
                <a:lnTo>
                  <a:pt x="274403" y="310671"/>
                </a:lnTo>
                <a:lnTo>
                  <a:pt x="274528" y="316637"/>
                </a:lnTo>
                <a:lnTo>
                  <a:pt x="274569" y="320850"/>
                </a:lnTo>
                <a:lnTo>
                  <a:pt x="274569" y="325300"/>
                </a:lnTo>
                <a:lnTo>
                  <a:pt x="272789" y="329676"/>
                </a:lnTo>
                <a:lnTo>
                  <a:pt x="269229" y="333978"/>
                </a:lnTo>
                <a:lnTo>
                  <a:pt x="265669" y="338280"/>
                </a:lnTo>
                <a:lnTo>
                  <a:pt x="261368" y="340431"/>
                </a:lnTo>
                <a:lnTo>
                  <a:pt x="256324" y="340431"/>
                </a:lnTo>
                <a:lnTo>
                  <a:pt x="251281" y="340431"/>
                </a:lnTo>
                <a:lnTo>
                  <a:pt x="246979" y="338280"/>
                </a:lnTo>
                <a:lnTo>
                  <a:pt x="243419" y="333978"/>
                </a:lnTo>
                <a:lnTo>
                  <a:pt x="239859" y="329676"/>
                </a:lnTo>
                <a:lnTo>
                  <a:pt x="238079" y="325300"/>
                </a:lnTo>
                <a:lnTo>
                  <a:pt x="238079" y="320850"/>
                </a:lnTo>
                <a:lnTo>
                  <a:pt x="239692" y="257214"/>
                </a:lnTo>
                <a:lnTo>
                  <a:pt x="240526" y="224729"/>
                </a:lnTo>
                <a:lnTo>
                  <a:pt x="241027" y="195803"/>
                </a:lnTo>
                <a:lnTo>
                  <a:pt x="241194" y="170438"/>
                </a:lnTo>
                <a:lnTo>
                  <a:pt x="241194" y="84106"/>
                </a:lnTo>
                <a:lnTo>
                  <a:pt x="155307" y="272789"/>
                </a:lnTo>
                <a:lnTo>
                  <a:pt x="151154" y="281986"/>
                </a:lnTo>
                <a:lnTo>
                  <a:pt x="145443" y="286585"/>
                </a:lnTo>
                <a:lnTo>
                  <a:pt x="138174" y="286585"/>
                </a:lnTo>
                <a:lnTo>
                  <a:pt x="130906" y="286585"/>
                </a:lnTo>
                <a:lnTo>
                  <a:pt x="125195" y="281541"/>
                </a:lnTo>
                <a:lnTo>
                  <a:pt x="95426" y="214577"/>
                </a:lnTo>
                <a:lnTo>
                  <a:pt x="72425" y="164096"/>
                </a:lnTo>
                <a:lnTo>
                  <a:pt x="52038" y="120013"/>
                </a:lnTo>
                <a:lnTo>
                  <a:pt x="34265" y="82326"/>
                </a:lnTo>
                <a:lnTo>
                  <a:pt x="34265" y="170438"/>
                </a:lnTo>
                <a:lnTo>
                  <a:pt x="36490" y="317735"/>
                </a:lnTo>
                <a:lnTo>
                  <a:pt x="36490" y="324262"/>
                </a:lnTo>
                <a:lnTo>
                  <a:pt x="34710" y="329676"/>
                </a:lnTo>
                <a:lnTo>
                  <a:pt x="31150" y="333978"/>
                </a:lnTo>
                <a:lnTo>
                  <a:pt x="27590" y="338280"/>
                </a:lnTo>
                <a:lnTo>
                  <a:pt x="23288" y="340431"/>
                </a:lnTo>
                <a:lnTo>
                  <a:pt x="18245" y="340431"/>
                </a:lnTo>
                <a:lnTo>
                  <a:pt x="13201" y="340431"/>
                </a:lnTo>
                <a:lnTo>
                  <a:pt x="8900" y="338280"/>
                </a:lnTo>
                <a:lnTo>
                  <a:pt x="5340" y="333978"/>
                </a:lnTo>
                <a:lnTo>
                  <a:pt x="1780" y="329676"/>
                </a:lnTo>
                <a:lnTo>
                  <a:pt x="0" y="324262"/>
                </a:lnTo>
                <a:lnTo>
                  <a:pt x="0" y="317735"/>
                </a:lnTo>
                <a:lnTo>
                  <a:pt x="2225" y="170438"/>
                </a:lnTo>
                <a:close/>
              </a:path>
            </a:pathLst>
          </a:custGeom>
          <a:ln w="127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6070" y="1163101"/>
            <a:ext cx="228986" cy="24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94" y="1051849"/>
            <a:ext cx="641909" cy="35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2246" y="1067424"/>
            <a:ext cx="1106052" cy="43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277" y="1051849"/>
            <a:ext cx="1088430" cy="357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4088" y="1160876"/>
            <a:ext cx="459589" cy="248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4576" y="1051849"/>
            <a:ext cx="736384" cy="357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6734" y="1067424"/>
            <a:ext cx="720853" cy="342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7831" y="1051849"/>
            <a:ext cx="752182" cy="35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409" y="1821425"/>
            <a:ext cx="885548" cy="315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4827" y="1823010"/>
            <a:ext cx="1075597" cy="313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2559" y="1834104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7380" y="1900673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3377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0752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2217" y="1903843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9762" y="20300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2288" y="2330514"/>
            <a:ext cx="199704" cy="2440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3041" y="2408177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741" y="2409762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3743" y="2330514"/>
            <a:ext cx="1301624" cy="245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717" y="2330514"/>
            <a:ext cx="1079412" cy="2456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5710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5305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02363" y="2539095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80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9263" y="2330514"/>
            <a:ext cx="317193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3470" y="2409762"/>
            <a:ext cx="244951" cy="164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1824" y="2330514"/>
            <a:ext cx="326343" cy="2456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2243" y="2330514"/>
            <a:ext cx="1466541" cy="311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0222" y="2341609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45043" y="2408177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103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415" y="2341609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0456" y="2408177"/>
            <a:ext cx="316559" cy="1680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44571" y="2409762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3240" y="2409762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79029" y="2409762"/>
            <a:ext cx="138842" cy="2345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54104" y="2409762"/>
            <a:ext cx="140315" cy="2345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9449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3135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8273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2922" y="2789201"/>
            <a:ext cx="148986" cy="1680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215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9928" y="2790786"/>
            <a:ext cx="244951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00872" y="2790786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2511" y="27115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2105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9941" y="2790786"/>
            <a:ext cx="13884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3575" y="2790786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30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72852" y="2792371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30366" y="2918534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9405" y="3220627"/>
            <a:ext cx="2318764" cy="3138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9999" y="3220627"/>
            <a:ext cx="1231727" cy="2456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448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45887" y="3220627"/>
            <a:ext cx="150487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4325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94610" y="3299875"/>
            <a:ext cx="154058" cy="164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6280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4709" y="3231722"/>
            <a:ext cx="1272564" cy="2345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03102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64598" y="3301460"/>
            <a:ext cx="129966" cy="16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25630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7672" y="3299875"/>
            <a:ext cx="150487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3923" y="3231722"/>
            <a:ext cx="1515538" cy="3027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6092" y="3726546"/>
            <a:ext cx="174662" cy="24725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6860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48356" y="3808964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80775" y="3728132"/>
            <a:ext cx="326343" cy="2456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2715" y="3728132"/>
            <a:ext cx="1466573" cy="3119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0694" y="3739226"/>
            <a:ext cx="148986" cy="234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5515" y="3805795"/>
            <a:ext cx="295119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11512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0591" y="380738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2230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93582" y="3807380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1357" y="3807380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66048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5870" y="3807380"/>
            <a:ext cx="150487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0561" y="380738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67709" y="373922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9116" y="3728132"/>
            <a:ext cx="150487" cy="2440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36518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87871" y="3807380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89509" y="372813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07938" y="3728132"/>
            <a:ext cx="1417619" cy="3138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9405" y="4237221"/>
            <a:ext cx="195584" cy="24249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23504" y="4313299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98008" y="4314884"/>
            <a:ext cx="120456" cy="1648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39070" y="4313299"/>
            <a:ext cx="147718" cy="1680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37665" y="42356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89018" y="4314884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52206" y="4235636"/>
            <a:ext cx="139105" cy="2440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27735" y="424673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99692" y="4314884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98953" y="4235636"/>
            <a:ext cx="1966047" cy="3119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603" y="4313299"/>
            <a:ext cx="1297733" cy="2361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71981" y="4235636"/>
            <a:ext cx="1159620" cy="28941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4845" y="4266701"/>
            <a:ext cx="255654" cy="21460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29331" y="4235636"/>
            <a:ext cx="1220229" cy="2456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48176" y="4313299"/>
            <a:ext cx="301966" cy="1680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9315" y="4616660"/>
            <a:ext cx="1274317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65880" y="4694323"/>
            <a:ext cx="148986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51245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32164" y="4695908"/>
            <a:ext cx="15374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18639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80391" y="462775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41855" y="4697493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03288" y="4695908"/>
            <a:ext cx="150487" cy="1648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85792" y="4627755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28502" y="4694323"/>
            <a:ext cx="148986" cy="168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15685" y="4616660"/>
            <a:ext cx="1046137" cy="244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65225" y="4616660"/>
            <a:ext cx="1968266" cy="3138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9118" y="5127017"/>
            <a:ext cx="158812" cy="2415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53385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41045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64355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52014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52733" y="5125749"/>
            <a:ext cx="1068801" cy="31382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26333" y="5125749"/>
            <a:ext cx="326343" cy="2456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56839" y="5206582"/>
            <a:ext cx="129966" cy="1616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1848" y="5204997"/>
            <a:ext cx="154058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99508" y="5204997"/>
            <a:ext cx="102705" cy="164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22818" y="5204997"/>
            <a:ext cx="154058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0477" y="5204997"/>
            <a:ext cx="102705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05110" y="5125749"/>
            <a:ext cx="1046010" cy="2456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55918" y="5125749"/>
            <a:ext cx="326374" cy="24566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5015" y="5204997"/>
            <a:ext cx="138842" cy="234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69773" y="5203412"/>
            <a:ext cx="148986" cy="1680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54524" y="5125749"/>
            <a:ext cx="129863" cy="2440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18813" y="5125749"/>
            <a:ext cx="29209" cy="245745"/>
          </a:xfrm>
          <a:custGeom>
            <a:avLst/>
            <a:gdLst/>
            <a:ahLst/>
            <a:cxnLst/>
            <a:rect l="l" t="t" r="r" b="b"/>
            <a:pathLst>
              <a:path w="29210" h="245745">
                <a:moveTo>
                  <a:pt x="20023" y="209214"/>
                </a:moveTo>
                <a:lnTo>
                  <a:pt x="11358" y="209214"/>
                </a:lnTo>
                <a:lnTo>
                  <a:pt x="7660" y="211222"/>
                </a:lnTo>
                <a:lnTo>
                  <a:pt x="1532" y="219252"/>
                </a:lnTo>
                <a:lnTo>
                  <a:pt x="0" y="223637"/>
                </a:lnTo>
                <a:lnTo>
                  <a:pt x="0" y="233147"/>
                </a:lnTo>
                <a:lnTo>
                  <a:pt x="1162" y="237215"/>
                </a:lnTo>
                <a:lnTo>
                  <a:pt x="5811" y="243978"/>
                </a:lnTo>
                <a:lnTo>
                  <a:pt x="9139" y="245668"/>
                </a:lnTo>
                <a:lnTo>
                  <a:pt x="17804" y="245668"/>
                </a:lnTo>
                <a:lnTo>
                  <a:pt x="21502" y="243661"/>
                </a:lnTo>
                <a:lnTo>
                  <a:pt x="27631" y="235630"/>
                </a:lnTo>
                <a:lnTo>
                  <a:pt x="29163" y="231139"/>
                </a:lnTo>
                <a:lnTo>
                  <a:pt x="29163" y="221207"/>
                </a:lnTo>
                <a:lnTo>
                  <a:pt x="28000" y="217139"/>
                </a:lnTo>
                <a:lnTo>
                  <a:pt x="23351" y="210799"/>
                </a:lnTo>
                <a:lnTo>
                  <a:pt x="20023" y="209214"/>
                </a:lnTo>
                <a:close/>
              </a:path>
              <a:path w="29210" h="245745">
                <a:moveTo>
                  <a:pt x="23034" y="0"/>
                </a:moveTo>
                <a:lnTo>
                  <a:pt x="6128" y="0"/>
                </a:lnTo>
                <a:lnTo>
                  <a:pt x="1901" y="5283"/>
                </a:lnTo>
                <a:lnTo>
                  <a:pt x="1971" y="18435"/>
                </a:lnTo>
                <a:lnTo>
                  <a:pt x="2179" y="24289"/>
                </a:lnTo>
                <a:lnTo>
                  <a:pt x="3011" y="45805"/>
                </a:lnTo>
                <a:lnTo>
                  <a:pt x="3496" y="59247"/>
                </a:lnTo>
                <a:lnTo>
                  <a:pt x="3843" y="71521"/>
                </a:lnTo>
                <a:lnTo>
                  <a:pt x="4051" y="82625"/>
                </a:lnTo>
                <a:lnTo>
                  <a:pt x="4120" y="92561"/>
                </a:lnTo>
                <a:lnTo>
                  <a:pt x="3169" y="159763"/>
                </a:lnTo>
                <a:lnTo>
                  <a:pt x="3169" y="170330"/>
                </a:lnTo>
                <a:lnTo>
                  <a:pt x="6973" y="175613"/>
                </a:lnTo>
                <a:lnTo>
                  <a:pt x="22189" y="175613"/>
                </a:lnTo>
                <a:lnTo>
                  <a:pt x="25993" y="170330"/>
                </a:lnTo>
                <a:lnTo>
                  <a:pt x="25993" y="159763"/>
                </a:lnTo>
                <a:lnTo>
                  <a:pt x="25042" y="92561"/>
                </a:lnTo>
                <a:lnTo>
                  <a:pt x="25111" y="82625"/>
                </a:lnTo>
                <a:lnTo>
                  <a:pt x="25319" y="71521"/>
                </a:lnTo>
                <a:lnTo>
                  <a:pt x="25666" y="59247"/>
                </a:lnTo>
                <a:lnTo>
                  <a:pt x="26151" y="45805"/>
                </a:lnTo>
                <a:lnTo>
                  <a:pt x="26637" y="33412"/>
                </a:lnTo>
                <a:lnTo>
                  <a:pt x="27191" y="18435"/>
                </a:lnTo>
                <a:lnTo>
                  <a:pt x="27261" y="5283"/>
                </a:lnTo>
                <a:lnTo>
                  <a:pt x="2303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00188" y="4884420"/>
            <a:ext cx="1392935" cy="1056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928" y="1047523"/>
            <a:ext cx="1174517" cy="336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8762" y="1062192"/>
            <a:ext cx="1044093" cy="41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1287" y="1047523"/>
            <a:ext cx="1323591" cy="336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9990" y="1062192"/>
            <a:ext cx="1018905" cy="322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129" y="1047523"/>
            <a:ext cx="778929" cy="336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1567" y="1158286"/>
            <a:ext cx="323850" cy="218440"/>
          </a:xfrm>
          <a:custGeom>
            <a:avLst/>
            <a:gdLst/>
            <a:ahLst/>
            <a:cxnLst/>
            <a:rect l="l" t="t" r="r" b="b"/>
            <a:pathLst>
              <a:path w="323850" h="218440">
                <a:moveTo>
                  <a:pt x="22520" y="0"/>
                </a:moveTo>
                <a:lnTo>
                  <a:pt x="12462" y="0"/>
                </a:lnTo>
                <a:lnTo>
                  <a:pt x="8480" y="1885"/>
                </a:lnTo>
                <a:lnTo>
                  <a:pt x="2613" y="9429"/>
                </a:lnTo>
                <a:lnTo>
                  <a:pt x="1256" y="13437"/>
                </a:lnTo>
                <a:lnTo>
                  <a:pt x="1146" y="18649"/>
                </a:lnTo>
                <a:lnTo>
                  <a:pt x="1376" y="23888"/>
                </a:lnTo>
                <a:lnTo>
                  <a:pt x="2100" y="32532"/>
                </a:lnTo>
                <a:lnTo>
                  <a:pt x="3150" y="42970"/>
                </a:lnTo>
                <a:lnTo>
                  <a:pt x="4708" y="56997"/>
                </a:lnTo>
                <a:lnTo>
                  <a:pt x="6267" y="71666"/>
                </a:lnTo>
                <a:lnTo>
                  <a:pt x="7380" y="84658"/>
                </a:lnTo>
                <a:lnTo>
                  <a:pt x="8048" y="95973"/>
                </a:lnTo>
                <a:lnTo>
                  <a:pt x="8271" y="105613"/>
                </a:lnTo>
                <a:lnTo>
                  <a:pt x="4604" y="130746"/>
                </a:lnTo>
                <a:lnTo>
                  <a:pt x="1984" y="152919"/>
                </a:lnTo>
                <a:lnTo>
                  <a:pt x="413" y="172132"/>
                </a:lnTo>
                <a:lnTo>
                  <a:pt x="87" y="182238"/>
                </a:lnTo>
                <a:lnTo>
                  <a:pt x="0" y="189572"/>
                </a:lnTo>
                <a:lnTo>
                  <a:pt x="1094" y="201312"/>
                </a:lnTo>
                <a:lnTo>
                  <a:pt x="4708" y="210545"/>
                </a:lnTo>
                <a:lnTo>
                  <a:pt x="10733" y="216085"/>
                </a:lnTo>
                <a:lnTo>
                  <a:pt x="19167" y="217931"/>
                </a:lnTo>
                <a:lnTo>
                  <a:pt x="26135" y="216596"/>
                </a:lnTo>
                <a:lnTo>
                  <a:pt x="31112" y="212588"/>
                </a:lnTo>
                <a:lnTo>
                  <a:pt x="34098" y="205909"/>
                </a:lnTo>
                <a:lnTo>
                  <a:pt x="35093" y="196557"/>
                </a:lnTo>
                <a:lnTo>
                  <a:pt x="33836" y="105613"/>
                </a:lnTo>
                <a:lnTo>
                  <a:pt x="38315" y="90918"/>
                </a:lnTo>
                <a:lnTo>
                  <a:pt x="44209" y="77009"/>
                </a:lnTo>
                <a:lnTo>
                  <a:pt x="51517" y="63886"/>
                </a:lnTo>
                <a:lnTo>
                  <a:pt x="59054" y="53225"/>
                </a:lnTo>
                <a:lnTo>
                  <a:pt x="33417" y="53225"/>
                </a:lnTo>
                <a:lnTo>
                  <a:pt x="33519" y="41097"/>
                </a:lnTo>
                <a:lnTo>
                  <a:pt x="33717" y="31380"/>
                </a:lnTo>
                <a:lnTo>
                  <a:pt x="33704" y="13306"/>
                </a:lnTo>
                <a:lnTo>
                  <a:pt x="32369" y="9429"/>
                </a:lnTo>
                <a:lnTo>
                  <a:pt x="26502" y="1885"/>
                </a:lnTo>
                <a:lnTo>
                  <a:pt x="22520" y="0"/>
                </a:lnTo>
                <a:close/>
              </a:path>
              <a:path w="323850" h="218440">
                <a:moveTo>
                  <a:pt x="155897" y="27660"/>
                </a:moveTo>
                <a:lnTo>
                  <a:pt x="98796" y="27660"/>
                </a:lnTo>
                <a:lnTo>
                  <a:pt x="117499" y="32532"/>
                </a:lnTo>
                <a:lnTo>
                  <a:pt x="130858" y="47148"/>
                </a:lnTo>
                <a:lnTo>
                  <a:pt x="138873" y="71508"/>
                </a:lnTo>
                <a:lnTo>
                  <a:pt x="141545" y="105613"/>
                </a:lnTo>
                <a:lnTo>
                  <a:pt x="137877" y="130746"/>
                </a:lnTo>
                <a:lnTo>
                  <a:pt x="135258" y="152919"/>
                </a:lnTo>
                <a:lnTo>
                  <a:pt x="133686" y="172132"/>
                </a:lnTo>
                <a:lnTo>
                  <a:pt x="133361" y="182238"/>
                </a:lnTo>
                <a:lnTo>
                  <a:pt x="133273" y="189572"/>
                </a:lnTo>
                <a:lnTo>
                  <a:pt x="134368" y="201312"/>
                </a:lnTo>
                <a:lnTo>
                  <a:pt x="137982" y="210545"/>
                </a:lnTo>
                <a:lnTo>
                  <a:pt x="144007" y="216085"/>
                </a:lnTo>
                <a:lnTo>
                  <a:pt x="152441" y="217931"/>
                </a:lnTo>
                <a:lnTo>
                  <a:pt x="159409" y="216596"/>
                </a:lnTo>
                <a:lnTo>
                  <a:pt x="164386" y="212588"/>
                </a:lnTo>
                <a:lnTo>
                  <a:pt x="167372" y="205909"/>
                </a:lnTo>
                <a:lnTo>
                  <a:pt x="168367" y="196557"/>
                </a:lnTo>
                <a:lnTo>
                  <a:pt x="167110" y="105613"/>
                </a:lnTo>
                <a:lnTo>
                  <a:pt x="171589" y="90918"/>
                </a:lnTo>
                <a:lnTo>
                  <a:pt x="177482" y="77009"/>
                </a:lnTo>
                <a:lnTo>
                  <a:pt x="184790" y="63886"/>
                </a:lnTo>
                <a:lnTo>
                  <a:pt x="192328" y="53225"/>
                </a:lnTo>
                <a:lnTo>
                  <a:pt x="166691" y="53225"/>
                </a:lnTo>
                <a:lnTo>
                  <a:pt x="163141" y="41687"/>
                </a:lnTo>
                <a:lnTo>
                  <a:pt x="158361" y="31380"/>
                </a:lnTo>
                <a:lnTo>
                  <a:pt x="155897" y="27660"/>
                </a:lnTo>
                <a:close/>
              </a:path>
              <a:path w="323850" h="218440">
                <a:moveTo>
                  <a:pt x="289046" y="27660"/>
                </a:moveTo>
                <a:lnTo>
                  <a:pt x="232280" y="27660"/>
                </a:lnTo>
                <a:lnTo>
                  <a:pt x="241683" y="28760"/>
                </a:lnTo>
                <a:lnTo>
                  <a:pt x="249987" y="32061"/>
                </a:lnTo>
                <a:lnTo>
                  <a:pt x="271623" y="65589"/>
                </a:lnTo>
                <a:lnTo>
                  <a:pt x="274377" y="90918"/>
                </a:lnTo>
                <a:lnTo>
                  <a:pt x="274299" y="95973"/>
                </a:lnTo>
                <a:lnTo>
                  <a:pt x="272879" y="161283"/>
                </a:lnTo>
                <a:lnTo>
                  <a:pt x="272844" y="172132"/>
                </a:lnTo>
                <a:lnTo>
                  <a:pt x="282851" y="213740"/>
                </a:lnTo>
                <a:lnTo>
                  <a:pt x="290185" y="217931"/>
                </a:lnTo>
                <a:lnTo>
                  <a:pt x="306949" y="217931"/>
                </a:lnTo>
                <a:lnTo>
                  <a:pt x="312328" y="215487"/>
                </a:lnTo>
                <a:lnTo>
                  <a:pt x="321548" y="205708"/>
                </a:lnTo>
                <a:lnTo>
                  <a:pt x="323853" y="199631"/>
                </a:lnTo>
                <a:lnTo>
                  <a:pt x="323853" y="190690"/>
                </a:lnTo>
                <a:lnTo>
                  <a:pt x="323364" y="189572"/>
                </a:lnTo>
                <a:lnTo>
                  <a:pt x="321408" y="188455"/>
                </a:lnTo>
                <a:lnTo>
                  <a:pt x="319732" y="188036"/>
                </a:lnTo>
                <a:lnTo>
                  <a:pt x="314982" y="187477"/>
                </a:lnTo>
                <a:lnTo>
                  <a:pt x="312677" y="186848"/>
                </a:lnTo>
                <a:lnTo>
                  <a:pt x="302060" y="147523"/>
                </a:lnTo>
                <a:lnTo>
                  <a:pt x="304155" y="81724"/>
                </a:lnTo>
                <a:lnTo>
                  <a:pt x="303068" y="65379"/>
                </a:lnTo>
                <a:lnTo>
                  <a:pt x="299807" y="50291"/>
                </a:lnTo>
                <a:lnTo>
                  <a:pt x="294372" y="36461"/>
                </a:lnTo>
                <a:lnTo>
                  <a:pt x="289046" y="27660"/>
                </a:lnTo>
                <a:close/>
              </a:path>
              <a:path w="323850" h="218440">
                <a:moveTo>
                  <a:pt x="104664" y="0"/>
                </a:moveTo>
                <a:lnTo>
                  <a:pt x="84180" y="3326"/>
                </a:lnTo>
                <a:lnTo>
                  <a:pt x="65478" y="13306"/>
                </a:lnTo>
                <a:lnTo>
                  <a:pt x="48557" y="29939"/>
                </a:lnTo>
                <a:lnTo>
                  <a:pt x="33417" y="53225"/>
                </a:lnTo>
                <a:lnTo>
                  <a:pt x="59054" y="53225"/>
                </a:lnTo>
                <a:lnTo>
                  <a:pt x="60239" y="51549"/>
                </a:lnTo>
                <a:lnTo>
                  <a:pt x="69721" y="41097"/>
                </a:lnTo>
                <a:lnTo>
                  <a:pt x="79308" y="33632"/>
                </a:lnTo>
                <a:lnTo>
                  <a:pt x="89000" y="29153"/>
                </a:lnTo>
                <a:lnTo>
                  <a:pt x="98796" y="27660"/>
                </a:lnTo>
                <a:lnTo>
                  <a:pt x="155897" y="27660"/>
                </a:lnTo>
                <a:lnTo>
                  <a:pt x="152350" y="22303"/>
                </a:lnTo>
                <a:lnTo>
                  <a:pt x="145107" y="14458"/>
                </a:lnTo>
                <a:lnTo>
                  <a:pt x="136686" y="8133"/>
                </a:lnTo>
                <a:lnTo>
                  <a:pt x="127138" y="3614"/>
                </a:lnTo>
                <a:lnTo>
                  <a:pt x="116464" y="903"/>
                </a:lnTo>
                <a:lnTo>
                  <a:pt x="104664" y="0"/>
                </a:lnTo>
                <a:close/>
              </a:path>
              <a:path w="323850" h="218440">
                <a:moveTo>
                  <a:pt x="237938" y="0"/>
                </a:moveTo>
                <a:lnTo>
                  <a:pt x="217454" y="3326"/>
                </a:lnTo>
                <a:lnTo>
                  <a:pt x="198752" y="13306"/>
                </a:lnTo>
                <a:lnTo>
                  <a:pt x="181831" y="29939"/>
                </a:lnTo>
                <a:lnTo>
                  <a:pt x="166691" y="53225"/>
                </a:lnTo>
                <a:lnTo>
                  <a:pt x="192328" y="53225"/>
                </a:lnTo>
                <a:lnTo>
                  <a:pt x="193513" y="51549"/>
                </a:lnTo>
                <a:lnTo>
                  <a:pt x="203008" y="41097"/>
                </a:lnTo>
                <a:lnTo>
                  <a:pt x="212634" y="33632"/>
                </a:lnTo>
                <a:lnTo>
                  <a:pt x="222392" y="29153"/>
                </a:lnTo>
                <a:lnTo>
                  <a:pt x="232280" y="27660"/>
                </a:lnTo>
                <a:lnTo>
                  <a:pt x="289046" y="27660"/>
                </a:lnTo>
                <a:lnTo>
                  <a:pt x="286763" y="23888"/>
                </a:lnTo>
                <a:lnTo>
                  <a:pt x="277189" y="13437"/>
                </a:lnTo>
                <a:lnTo>
                  <a:pt x="265860" y="5972"/>
                </a:lnTo>
                <a:lnTo>
                  <a:pt x="252776" y="1493"/>
                </a:lnTo>
                <a:lnTo>
                  <a:pt x="23793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1457" y="1158286"/>
            <a:ext cx="324485" cy="218440"/>
          </a:xfrm>
          <a:custGeom>
            <a:avLst/>
            <a:gdLst/>
            <a:ahLst/>
            <a:cxnLst/>
            <a:rect l="l" t="t" r="r" b="b"/>
            <a:pathLst>
              <a:path w="324484" h="218440">
                <a:moveTo>
                  <a:pt x="304266" y="81724"/>
                </a:moveTo>
                <a:lnTo>
                  <a:pt x="302171" y="147523"/>
                </a:lnTo>
                <a:lnTo>
                  <a:pt x="302171" y="155346"/>
                </a:lnTo>
                <a:lnTo>
                  <a:pt x="317468" y="187756"/>
                </a:lnTo>
                <a:lnTo>
                  <a:pt x="319843" y="188036"/>
                </a:lnTo>
                <a:lnTo>
                  <a:pt x="321519" y="188455"/>
                </a:lnTo>
                <a:lnTo>
                  <a:pt x="322497" y="189014"/>
                </a:lnTo>
                <a:lnTo>
                  <a:pt x="323475" y="189572"/>
                </a:lnTo>
                <a:lnTo>
                  <a:pt x="323964" y="190690"/>
                </a:lnTo>
                <a:lnTo>
                  <a:pt x="323964" y="192366"/>
                </a:lnTo>
                <a:lnTo>
                  <a:pt x="323964" y="199631"/>
                </a:lnTo>
                <a:lnTo>
                  <a:pt x="321659" y="205708"/>
                </a:lnTo>
                <a:lnTo>
                  <a:pt x="317049" y="210597"/>
                </a:lnTo>
                <a:lnTo>
                  <a:pt x="312439" y="215487"/>
                </a:lnTo>
                <a:lnTo>
                  <a:pt x="307060" y="217931"/>
                </a:lnTo>
                <a:lnTo>
                  <a:pt x="300913" y="217931"/>
                </a:lnTo>
                <a:lnTo>
                  <a:pt x="290296" y="217931"/>
                </a:lnTo>
                <a:lnTo>
                  <a:pt x="273213" y="179898"/>
                </a:lnTo>
                <a:lnTo>
                  <a:pt x="272834" y="168478"/>
                </a:lnTo>
                <a:lnTo>
                  <a:pt x="274510" y="91363"/>
                </a:lnTo>
                <a:lnTo>
                  <a:pt x="273816" y="77795"/>
                </a:lnTo>
                <a:lnTo>
                  <a:pt x="257301" y="37561"/>
                </a:lnTo>
                <a:lnTo>
                  <a:pt x="232390" y="27660"/>
                </a:lnTo>
                <a:lnTo>
                  <a:pt x="222502" y="29153"/>
                </a:lnTo>
                <a:lnTo>
                  <a:pt x="184901" y="63886"/>
                </a:lnTo>
                <a:lnTo>
                  <a:pt x="167220" y="105613"/>
                </a:lnTo>
                <a:lnTo>
                  <a:pt x="168478" y="196557"/>
                </a:lnTo>
                <a:lnTo>
                  <a:pt x="167482" y="205909"/>
                </a:lnTo>
                <a:lnTo>
                  <a:pt x="164496" y="212588"/>
                </a:lnTo>
                <a:lnTo>
                  <a:pt x="159519" y="216596"/>
                </a:lnTo>
                <a:lnTo>
                  <a:pt x="152552" y="217931"/>
                </a:lnTo>
                <a:lnTo>
                  <a:pt x="144118" y="216085"/>
                </a:lnTo>
                <a:lnTo>
                  <a:pt x="138093" y="210545"/>
                </a:lnTo>
                <a:lnTo>
                  <a:pt x="134478" y="201312"/>
                </a:lnTo>
                <a:lnTo>
                  <a:pt x="133273" y="188385"/>
                </a:lnTo>
                <a:lnTo>
                  <a:pt x="133797" y="172132"/>
                </a:lnTo>
                <a:lnTo>
                  <a:pt x="135369" y="152919"/>
                </a:lnTo>
                <a:lnTo>
                  <a:pt x="137988" y="130746"/>
                </a:lnTo>
                <a:lnTo>
                  <a:pt x="141655" y="105613"/>
                </a:lnTo>
                <a:lnTo>
                  <a:pt x="138984" y="71508"/>
                </a:lnTo>
                <a:lnTo>
                  <a:pt x="130968" y="47148"/>
                </a:lnTo>
                <a:lnTo>
                  <a:pt x="117609" y="32532"/>
                </a:lnTo>
                <a:lnTo>
                  <a:pt x="98907" y="27660"/>
                </a:lnTo>
                <a:lnTo>
                  <a:pt x="89111" y="29153"/>
                </a:lnTo>
                <a:lnTo>
                  <a:pt x="51627" y="63886"/>
                </a:lnTo>
                <a:lnTo>
                  <a:pt x="33947" y="105613"/>
                </a:lnTo>
                <a:lnTo>
                  <a:pt x="35204" y="196557"/>
                </a:lnTo>
                <a:lnTo>
                  <a:pt x="34209" y="205909"/>
                </a:lnTo>
                <a:lnTo>
                  <a:pt x="31222" y="212588"/>
                </a:lnTo>
                <a:lnTo>
                  <a:pt x="26246" y="216596"/>
                </a:lnTo>
                <a:lnTo>
                  <a:pt x="19278" y="217931"/>
                </a:lnTo>
                <a:lnTo>
                  <a:pt x="10844" y="216085"/>
                </a:lnTo>
                <a:lnTo>
                  <a:pt x="4819" y="210545"/>
                </a:lnTo>
                <a:lnTo>
                  <a:pt x="1204" y="201312"/>
                </a:lnTo>
                <a:lnTo>
                  <a:pt x="0" y="188385"/>
                </a:lnTo>
                <a:lnTo>
                  <a:pt x="523" y="172132"/>
                </a:lnTo>
                <a:lnTo>
                  <a:pt x="2095" y="152919"/>
                </a:lnTo>
                <a:lnTo>
                  <a:pt x="4714" y="130746"/>
                </a:lnTo>
                <a:lnTo>
                  <a:pt x="8382" y="105613"/>
                </a:lnTo>
                <a:lnTo>
                  <a:pt x="8159" y="95973"/>
                </a:lnTo>
                <a:lnTo>
                  <a:pt x="7491" y="84658"/>
                </a:lnTo>
                <a:lnTo>
                  <a:pt x="6378" y="71666"/>
                </a:lnTo>
                <a:lnTo>
                  <a:pt x="4819" y="56997"/>
                </a:lnTo>
                <a:lnTo>
                  <a:pt x="3261" y="42970"/>
                </a:lnTo>
                <a:lnTo>
                  <a:pt x="2147" y="31903"/>
                </a:lnTo>
                <a:lnTo>
                  <a:pt x="1479" y="23797"/>
                </a:lnTo>
                <a:lnTo>
                  <a:pt x="1257" y="18649"/>
                </a:lnTo>
                <a:lnTo>
                  <a:pt x="1257" y="13760"/>
                </a:lnTo>
                <a:lnTo>
                  <a:pt x="2724" y="9429"/>
                </a:lnTo>
                <a:lnTo>
                  <a:pt x="5657" y="5657"/>
                </a:lnTo>
                <a:lnTo>
                  <a:pt x="8591" y="1885"/>
                </a:lnTo>
                <a:lnTo>
                  <a:pt x="12573" y="0"/>
                </a:lnTo>
                <a:lnTo>
                  <a:pt x="17602" y="0"/>
                </a:lnTo>
                <a:lnTo>
                  <a:pt x="22631" y="0"/>
                </a:lnTo>
                <a:lnTo>
                  <a:pt x="26612" y="1885"/>
                </a:lnTo>
                <a:lnTo>
                  <a:pt x="29546" y="5657"/>
                </a:lnTo>
                <a:lnTo>
                  <a:pt x="32480" y="9429"/>
                </a:lnTo>
                <a:lnTo>
                  <a:pt x="33947" y="13690"/>
                </a:lnTo>
                <a:lnTo>
                  <a:pt x="33947" y="18440"/>
                </a:lnTo>
                <a:lnTo>
                  <a:pt x="33947" y="23190"/>
                </a:lnTo>
                <a:lnTo>
                  <a:pt x="33877" y="28987"/>
                </a:lnTo>
                <a:lnTo>
                  <a:pt x="33737" y="35833"/>
                </a:lnTo>
                <a:lnTo>
                  <a:pt x="33597" y="42678"/>
                </a:lnTo>
                <a:lnTo>
                  <a:pt x="33528" y="48475"/>
                </a:lnTo>
                <a:lnTo>
                  <a:pt x="33528" y="53225"/>
                </a:lnTo>
                <a:lnTo>
                  <a:pt x="48667" y="29939"/>
                </a:lnTo>
                <a:lnTo>
                  <a:pt x="65589" y="13306"/>
                </a:lnTo>
                <a:lnTo>
                  <a:pt x="84291" y="3326"/>
                </a:lnTo>
                <a:lnTo>
                  <a:pt x="104775" y="0"/>
                </a:lnTo>
                <a:lnTo>
                  <a:pt x="116575" y="903"/>
                </a:lnTo>
                <a:lnTo>
                  <a:pt x="152460" y="22303"/>
                </a:lnTo>
                <a:lnTo>
                  <a:pt x="166801" y="53225"/>
                </a:lnTo>
                <a:lnTo>
                  <a:pt x="181941" y="29939"/>
                </a:lnTo>
                <a:lnTo>
                  <a:pt x="198862" y="13306"/>
                </a:lnTo>
                <a:lnTo>
                  <a:pt x="217565" y="3326"/>
                </a:lnTo>
                <a:lnTo>
                  <a:pt x="238048" y="0"/>
                </a:lnTo>
                <a:lnTo>
                  <a:pt x="252887" y="1493"/>
                </a:lnTo>
                <a:lnTo>
                  <a:pt x="286873" y="23888"/>
                </a:lnTo>
                <a:lnTo>
                  <a:pt x="303179" y="65379"/>
                </a:lnTo>
                <a:lnTo>
                  <a:pt x="304266" y="81724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9845" y="1068180"/>
            <a:ext cx="38735" cy="308610"/>
          </a:xfrm>
          <a:custGeom>
            <a:avLst/>
            <a:gdLst/>
            <a:ahLst/>
            <a:cxnLst/>
            <a:rect l="l" t="t" r="r" b="b"/>
            <a:pathLst>
              <a:path w="38734" h="308609">
                <a:moveTo>
                  <a:pt x="26822" y="0"/>
                </a:moveTo>
                <a:lnTo>
                  <a:pt x="15087" y="0"/>
                </a:lnTo>
                <a:lnTo>
                  <a:pt x="10128" y="2444"/>
                </a:lnTo>
                <a:lnTo>
                  <a:pt x="2025" y="12223"/>
                </a:lnTo>
                <a:lnTo>
                  <a:pt x="0" y="17881"/>
                </a:lnTo>
                <a:lnTo>
                  <a:pt x="0" y="30734"/>
                </a:lnTo>
                <a:lnTo>
                  <a:pt x="1466" y="35902"/>
                </a:lnTo>
                <a:lnTo>
                  <a:pt x="7334" y="43726"/>
                </a:lnTo>
                <a:lnTo>
                  <a:pt x="11734" y="45681"/>
                </a:lnTo>
                <a:lnTo>
                  <a:pt x="23469" y="45681"/>
                </a:lnTo>
                <a:lnTo>
                  <a:pt x="28359" y="42818"/>
                </a:lnTo>
                <a:lnTo>
                  <a:pt x="36182" y="31362"/>
                </a:lnTo>
                <a:lnTo>
                  <a:pt x="38138" y="25634"/>
                </a:lnTo>
                <a:lnTo>
                  <a:pt x="38138" y="14179"/>
                </a:lnTo>
                <a:lnTo>
                  <a:pt x="36741" y="9429"/>
                </a:lnTo>
                <a:lnTo>
                  <a:pt x="31153" y="1885"/>
                </a:lnTo>
                <a:lnTo>
                  <a:pt x="26822" y="0"/>
                </a:lnTo>
                <a:close/>
              </a:path>
              <a:path w="38734" h="308609">
                <a:moveTo>
                  <a:pt x="18859" y="90106"/>
                </a:moveTo>
                <a:lnTo>
                  <a:pt x="11891" y="91416"/>
                </a:lnTo>
                <a:lnTo>
                  <a:pt x="6915" y="95345"/>
                </a:lnTo>
                <a:lnTo>
                  <a:pt x="3929" y="101893"/>
                </a:lnTo>
                <a:lnTo>
                  <a:pt x="2933" y="111061"/>
                </a:lnTo>
                <a:lnTo>
                  <a:pt x="5029" y="199072"/>
                </a:lnTo>
                <a:lnTo>
                  <a:pt x="2933" y="287083"/>
                </a:lnTo>
                <a:lnTo>
                  <a:pt x="3929" y="296251"/>
                </a:lnTo>
                <a:lnTo>
                  <a:pt x="6915" y="302799"/>
                </a:lnTo>
                <a:lnTo>
                  <a:pt x="11891" y="306728"/>
                </a:lnTo>
                <a:lnTo>
                  <a:pt x="18859" y="308038"/>
                </a:lnTo>
                <a:lnTo>
                  <a:pt x="25827" y="306728"/>
                </a:lnTo>
                <a:lnTo>
                  <a:pt x="30803" y="302799"/>
                </a:lnTo>
                <a:lnTo>
                  <a:pt x="33789" y="296251"/>
                </a:lnTo>
                <a:lnTo>
                  <a:pt x="34785" y="287083"/>
                </a:lnTo>
                <a:lnTo>
                  <a:pt x="32689" y="199072"/>
                </a:lnTo>
                <a:lnTo>
                  <a:pt x="34785" y="111061"/>
                </a:lnTo>
                <a:lnTo>
                  <a:pt x="33789" y="101893"/>
                </a:lnTo>
                <a:lnTo>
                  <a:pt x="30803" y="95345"/>
                </a:lnTo>
                <a:lnTo>
                  <a:pt x="25827" y="91416"/>
                </a:lnTo>
                <a:lnTo>
                  <a:pt x="18859" y="9010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9845" y="1068180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19">
                <a:moveTo>
                  <a:pt x="20955" y="0"/>
                </a:moveTo>
                <a:lnTo>
                  <a:pt x="26822" y="0"/>
                </a:lnTo>
                <a:lnTo>
                  <a:pt x="31153" y="1885"/>
                </a:lnTo>
                <a:lnTo>
                  <a:pt x="33947" y="5657"/>
                </a:lnTo>
                <a:lnTo>
                  <a:pt x="36741" y="9429"/>
                </a:lnTo>
                <a:lnTo>
                  <a:pt x="38138" y="14179"/>
                </a:lnTo>
                <a:lnTo>
                  <a:pt x="38138" y="19907"/>
                </a:lnTo>
                <a:lnTo>
                  <a:pt x="38138" y="25634"/>
                </a:lnTo>
                <a:lnTo>
                  <a:pt x="36182" y="31362"/>
                </a:lnTo>
                <a:lnTo>
                  <a:pt x="32270" y="37090"/>
                </a:lnTo>
                <a:lnTo>
                  <a:pt x="28359" y="42818"/>
                </a:lnTo>
                <a:lnTo>
                  <a:pt x="23469" y="45681"/>
                </a:lnTo>
                <a:lnTo>
                  <a:pt x="17602" y="45681"/>
                </a:lnTo>
                <a:lnTo>
                  <a:pt x="11734" y="45681"/>
                </a:lnTo>
                <a:lnTo>
                  <a:pt x="7334" y="43726"/>
                </a:lnTo>
                <a:lnTo>
                  <a:pt x="4400" y="39814"/>
                </a:lnTo>
                <a:lnTo>
                  <a:pt x="1466" y="35902"/>
                </a:lnTo>
                <a:lnTo>
                  <a:pt x="0" y="30734"/>
                </a:lnTo>
                <a:lnTo>
                  <a:pt x="0" y="24307"/>
                </a:lnTo>
                <a:lnTo>
                  <a:pt x="0" y="17881"/>
                </a:lnTo>
                <a:lnTo>
                  <a:pt x="2025" y="12223"/>
                </a:lnTo>
                <a:lnTo>
                  <a:pt x="6076" y="7334"/>
                </a:lnTo>
                <a:lnTo>
                  <a:pt x="10128" y="2444"/>
                </a:lnTo>
                <a:lnTo>
                  <a:pt x="15087" y="0"/>
                </a:lnTo>
                <a:lnTo>
                  <a:pt x="20955" y="0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2779" y="1158286"/>
            <a:ext cx="32384" cy="218440"/>
          </a:xfrm>
          <a:custGeom>
            <a:avLst/>
            <a:gdLst/>
            <a:ahLst/>
            <a:cxnLst/>
            <a:rect l="l" t="t" r="r" b="b"/>
            <a:pathLst>
              <a:path w="32384" h="218440">
                <a:moveTo>
                  <a:pt x="29756" y="108965"/>
                </a:moveTo>
                <a:lnTo>
                  <a:pt x="31851" y="196976"/>
                </a:lnTo>
                <a:lnTo>
                  <a:pt x="30856" y="206144"/>
                </a:lnTo>
                <a:lnTo>
                  <a:pt x="27870" y="212693"/>
                </a:lnTo>
                <a:lnTo>
                  <a:pt x="22893" y="216622"/>
                </a:lnTo>
                <a:lnTo>
                  <a:pt x="15925" y="217931"/>
                </a:lnTo>
                <a:lnTo>
                  <a:pt x="8958" y="216622"/>
                </a:lnTo>
                <a:lnTo>
                  <a:pt x="3981" y="212693"/>
                </a:lnTo>
                <a:lnTo>
                  <a:pt x="995" y="206144"/>
                </a:lnTo>
                <a:lnTo>
                  <a:pt x="0" y="196976"/>
                </a:lnTo>
                <a:lnTo>
                  <a:pt x="2095" y="108965"/>
                </a:lnTo>
                <a:lnTo>
                  <a:pt x="0" y="20954"/>
                </a:lnTo>
                <a:lnTo>
                  <a:pt x="995" y="11787"/>
                </a:lnTo>
                <a:lnTo>
                  <a:pt x="3981" y="5238"/>
                </a:lnTo>
                <a:lnTo>
                  <a:pt x="8958" y="1309"/>
                </a:lnTo>
                <a:lnTo>
                  <a:pt x="15925" y="0"/>
                </a:lnTo>
                <a:lnTo>
                  <a:pt x="22893" y="1309"/>
                </a:lnTo>
                <a:lnTo>
                  <a:pt x="27870" y="5238"/>
                </a:lnTo>
                <a:lnTo>
                  <a:pt x="30856" y="11787"/>
                </a:lnTo>
                <a:lnTo>
                  <a:pt x="31851" y="20954"/>
                </a:lnTo>
                <a:lnTo>
                  <a:pt x="29756" y="108965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5004" y="1053511"/>
            <a:ext cx="213360" cy="323215"/>
          </a:xfrm>
          <a:custGeom>
            <a:avLst/>
            <a:gdLst/>
            <a:ahLst/>
            <a:cxnLst/>
            <a:rect l="l" t="t" r="r" b="b"/>
            <a:pathLst>
              <a:path w="213359" h="323215">
                <a:moveTo>
                  <a:pt x="98488" y="104775"/>
                </a:moveTo>
                <a:lnTo>
                  <a:pt x="59197" y="113261"/>
                </a:lnTo>
                <a:lnTo>
                  <a:pt x="27660" y="138722"/>
                </a:lnTo>
                <a:lnTo>
                  <a:pt x="6915" y="175602"/>
                </a:lnTo>
                <a:lnTo>
                  <a:pt x="0" y="218351"/>
                </a:lnTo>
                <a:lnTo>
                  <a:pt x="523" y="229876"/>
                </a:lnTo>
                <a:lnTo>
                  <a:pt x="13280" y="275636"/>
                </a:lnTo>
                <a:lnTo>
                  <a:pt x="46782" y="312805"/>
                </a:lnTo>
                <a:lnTo>
                  <a:pt x="83400" y="322706"/>
                </a:lnTo>
                <a:lnTo>
                  <a:pt x="105848" y="319197"/>
                </a:lnTo>
                <a:lnTo>
                  <a:pt x="126253" y="308667"/>
                </a:lnTo>
                <a:lnTo>
                  <a:pt x="140066" y="295465"/>
                </a:lnTo>
                <a:lnTo>
                  <a:pt x="85496" y="295465"/>
                </a:lnTo>
                <a:lnTo>
                  <a:pt x="73578" y="293985"/>
                </a:lnTo>
                <a:lnTo>
                  <a:pt x="39264" y="259344"/>
                </a:lnTo>
                <a:lnTo>
                  <a:pt x="31013" y="214788"/>
                </a:lnTo>
                <a:lnTo>
                  <a:pt x="32283" y="198666"/>
                </a:lnTo>
                <a:lnTo>
                  <a:pt x="51339" y="156743"/>
                </a:lnTo>
                <a:lnTo>
                  <a:pt x="85483" y="133561"/>
                </a:lnTo>
                <a:lnTo>
                  <a:pt x="98488" y="132016"/>
                </a:lnTo>
                <a:lnTo>
                  <a:pt x="188169" y="132016"/>
                </a:lnTo>
                <a:lnTo>
                  <a:pt x="188815" y="125310"/>
                </a:lnTo>
                <a:lnTo>
                  <a:pt x="158000" y="125310"/>
                </a:lnTo>
                <a:lnTo>
                  <a:pt x="143751" y="116326"/>
                </a:lnTo>
                <a:lnTo>
                  <a:pt x="129082" y="109908"/>
                </a:lnTo>
                <a:lnTo>
                  <a:pt x="113995" y="106058"/>
                </a:lnTo>
                <a:lnTo>
                  <a:pt x="98488" y="104775"/>
                </a:lnTo>
                <a:close/>
              </a:path>
              <a:path w="213359" h="323215">
                <a:moveTo>
                  <a:pt x="188826" y="266547"/>
                </a:moveTo>
                <a:lnTo>
                  <a:pt x="160934" y="266547"/>
                </a:lnTo>
                <a:lnTo>
                  <a:pt x="162650" y="280220"/>
                </a:lnTo>
                <a:lnTo>
                  <a:pt x="175393" y="318236"/>
                </a:lnTo>
                <a:lnTo>
                  <a:pt x="181749" y="322706"/>
                </a:lnTo>
                <a:lnTo>
                  <a:pt x="197954" y="322706"/>
                </a:lnTo>
                <a:lnTo>
                  <a:pt x="203892" y="319913"/>
                </a:lnTo>
                <a:lnTo>
                  <a:pt x="211435" y="308736"/>
                </a:lnTo>
                <a:lnTo>
                  <a:pt x="213321" y="303288"/>
                </a:lnTo>
                <a:lnTo>
                  <a:pt x="213321" y="293789"/>
                </a:lnTo>
                <a:lnTo>
                  <a:pt x="209689" y="291693"/>
                </a:lnTo>
                <a:lnTo>
                  <a:pt x="202425" y="291693"/>
                </a:lnTo>
                <a:lnTo>
                  <a:pt x="197422" y="288969"/>
                </a:lnTo>
                <a:lnTo>
                  <a:pt x="193309" y="282892"/>
                </a:lnTo>
                <a:lnTo>
                  <a:pt x="190088" y="273462"/>
                </a:lnTo>
                <a:lnTo>
                  <a:pt x="188826" y="266547"/>
                </a:lnTo>
                <a:close/>
              </a:path>
              <a:path w="213359" h="323215">
                <a:moveTo>
                  <a:pt x="188169" y="132016"/>
                </a:moveTo>
                <a:lnTo>
                  <a:pt x="98488" y="132016"/>
                </a:lnTo>
                <a:lnTo>
                  <a:pt x="115095" y="133535"/>
                </a:lnTo>
                <a:lnTo>
                  <a:pt x="130549" y="138093"/>
                </a:lnTo>
                <a:lnTo>
                  <a:pt x="144851" y="145689"/>
                </a:lnTo>
                <a:lnTo>
                  <a:pt x="158000" y="156324"/>
                </a:lnTo>
                <a:lnTo>
                  <a:pt x="158000" y="222961"/>
                </a:lnTo>
                <a:lnTo>
                  <a:pt x="142782" y="254681"/>
                </a:lnTo>
                <a:lnTo>
                  <a:pt x="125625" y="277339"/>
                </a:lnTo>
                <a:lnTo>
                  <a:pt x="106529" y="290933"/>
                </a:lnTo>
                <a:lnTo>
                  <a:pt x="85496" y="295465"/>
                </a:lnTo>
                <a:lnTo>
                  <a:pt x="140066" y="295465"/>
                </a:lnTo>
                <a:lnTo>
                  <a:pt x="144615" y="291117"/>
                </a:lnTo>
                <a:lnTo>
                  <a:pt x="160934" y="266547"/>
                </a:lnTo>
                <a:lnTo>
                  <a:pt x="188826" y="266547"/>
                </a:lnTo>
                <a:lnTo>
                  <a:pt x="184927" y="226209"/>
                </a:lnTo>
                <a:lnTo>
                  <a:pt x="183984" y="180632"/>
                </a:lnTo>
                <a:lnTo>
                  <a:pt x="185111" y="166395"/>
                </a:lnTo>
                <a:lnTo>
                  <a:pt x="186394" y="151347"/>
                </a:lnTo>
                <a:lnTo>
                  <a:pt x="188169" y="132016"/>
                </a:lnTo>
                <a:close/>
              </a:path>
              <a:path w="213359" h="323215">
                <a:moveTo>
                  <a:pt x="181819" y="0"/>
                </a:moveTo>
                <a:lnTo>
                  <a:pt x="169805" y="0"/>
                </a:lnTo>
                <a:lnTo>
                  <a:pt x="165474" y="2165"/>
                </a:lnTo>
                <a:lnTo>
                  <a:pt x="158838" y="40024"/>
                </a:lnTo>
                <a:lnTo>
                  <a:pt x="158718" y="63912"/>
                </a:lnTo>
                <a:lnTo>
                  <a:pt x="158626" y="75123"/>
                </a:lnTo>
                <a:lnTo>
                  <a:pt x="158000" y="125310"/>
                </a:lnTo>
                <a:lnTo>
                  <a:pt x="188815" y="125310"/>
                </a:lnTo>
                <a:lnTo>
                  <a:pt x="193541" y="74861"/>
                </a:lnTo>
                <a:lnTo>
                  <a:pt x="196034" y="36448"/>
                </a:lnTo>
                <a:lnTo>
                  <a:pt x="196138" y="19418"/>
                </a:lnTo>
                <a:lnTo>
                  <a:pt x="194252" y="12223"/>
                </a:lnTo>
                <a:lnTo>
                  <a:pt x="186709" y="2444"/>
                </a:lnTo>
                <a:lnTo>
                  <a:pt x="18181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0029" y="1179540"/>
            <a:ext cx="138963" cy="175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5004" y="1053511"/>
            <a:ext cx="213360" cy="323215"/>
          </a:xfrm>
          <a:custGeom>
            <a:avLst/>
            <a:gdLst/>
            <a:ahLst/>
            <a:cxnLst/>
            <a:rect l="l" t="t" r="r" b="b"/>
            <a:pathLst>
              <a:path w="213359" h="323215">
                <a:moveTo>
                  <a:pt x="202425" y="291693"/>
                </a:moveTo>
                <a:lnTo>
                  <a:pt x="209689" y="291693"/>
                </a:lnTo>
                <a:lnTo>
                  <a:pt x="213321" y="293789"/>
                </a:lnTo>
                <a:lnTo>
                  <a:pt x="213321" y="297980"/>
                </a:lnTo>
                <a:lnTo>
                  <a:pt x="213321" y="303288"/>
                </a:lnTo>
                <a:lnTo>
                  <a:pt x="211435" y="308736"/>
                </a:lnTo>
                <a:lnTo>
                  <a:pt x="207664" y="314325"/>
                </a:lnTo>
                <a:lnTo>
                  <a:pt x="203892" y="319913"/>
                </a:lnTo>
                <a:lnTo>
                  <a:pt x="197954" y="322706"/>
                </a:lnTo>
                <a:lnTo>
                  <a:pt x="189852" y="322706"/>
                </a:lnTo>
                <a:lnTo>
                  <a:pt x="181749" y="322706"/>
                </a:lnTo>
                <a:lnTo>
                  <a:pt x="162650" y="280220"/>
                </a:lnTo>
                <a:lnTo>
                  <a:pt x="160934" y="266547"/>
                </a:lnTo>
                <a:lnTo>
                  <a:pt x="144615" y="291117"/>
                </a:lnTo>
                <a:lnTo>
                  <a:pt x="126253" y="308667"/>
                </a:lnTo>
                <a:lnTo>
                  <a:pt x="105848" y="319197"/>
                </a:lnTo>
                <a:lnTo>
                  <a:pt x="83400" y="322706"/>
                </a:lnTo>
                <a:lnTo>
                  <a:pt x="70251" y="321606"/>
                </a:lnTo>
                <a:lnTo>
                  <a:pt x="27320" y="295963"/>
                </a:lnTo>
                <a:lnTo>
                  <a:pt x="4714" y="252926"/>
                </a:lnTo>
                <a:lnTo>
                  <a:pt x="0" y="218351"/>
                </a:lnTo>
                <a:lnTo>
                  <a:pt x="1728" y="196243"/>
                </a:lnTo>
                <a:lnTo>
                  <a:pt x="15559" y="156429"/>
                </a:lnTo>
                <a:lnTo>
                  <a:pt x="42460" y="123870"/>
                </a:lnTo>
                <a:lnTo>
                  <a:pt x="77874" y="106896"/>
                </a:lnTo>
                <a:lnTo>
                  <a:pt x="98488" y="104775"/>
                </a:lnTo>
                <a:lnTo>
                  <a:pt x="113995" y="106058"/>
                </a:lnTo>
                <a:lnTo>
                  <a:pt x="129082" y="109908"/>
                </a:lnTo>
                <a:lnTo>
                  <a:pt x="143751" y="116326"/>
                </a:lnTo>
                <a:lnTo>
                  <a:pt x="158000" y="125310"/>
                </a:lnTo>
                <a:lnTo>
                  <a:pt x="158367" y="98134"/>
                </a:lnTo>
                <a:lnTo>
                  <a:pt x="158629" y="74861"/>
                </a:lnTo>
                <a:lnTo>
                  <a:pt x="158786" y="55491"/>
                </a:lnTo>
                <a:lnTo>
                  <a:pt x="158838" y="40024"/>
                </a:lnTo>
                <a:lnTo>
                  <a:pt x="159087" y="27791"/>
                </a:lnTo>
                <a:lnTo>
                  <a:pt x="169805" y="0"/>
                </a:lnTo>
                <a:lnTo>
                  <a:pt x="175812" y="0"/>
                </a:lnTo>
                <a:lnTo>
                  <a:pt x="181819" y="0"/>
                </a:lnTo>
                <a:lnTo>
                  <a:pt x="186709" y="2444"/>
                </a:lnTo>
                <a:lnTo>
                  <a:pt x="190480" y="7334"/>
                </a:lnTo>
                <a:lnTo>
                  <a:pt x="194252" y="12223"/>
                </a:lnTo>
                <a:lnTo>
                  <a:pt x="196138" y="19418"/>
                </a:lnTo>
                <a:lnTo>
                  <a:pt x="196138" y="28917"/>
                </a:lnTo>
                <a:lnTo>
                  <a:pt x="193519" y="75123"/>
                </a:lnTo>
                <a:lnTo>
                  <a:pt x="189433" y="118814"/>
                </a:lnTo>
                <a:lnTo>
                  <a:pt x="187835" y="135487"/>
                </a:lnTo>
                <a:lnTo>
                  <a:pt x="186394" y="151347"/>
                </a:lnTo>
                <a:lnTo>
                  <a:pt x="185111" y="166395"/>
                </a:lnTo>
                <a:lnTo>
                  <a:pt x="183984" y="180632"/>
                </a:lnTo>
                <a:lnTo>
                  <a:pt x="184220" y="204808"/>
                </a:lnTo>
                <a:lnTo>
                  <a:pt x="186106" y="244832"/>
                </a:lnTo>
                <a:lnTo>
                  <a:pt x="193309" y="282892"/>
                </a:lnTo>
                <a:lnTo>
                  <a:pt x="197422" y="288969"/>
                </a:lnTo>
                <a:lnTo>
                  <a:pt x="202425" y="291693"/>
                </a:lnTo>
                <a:close/>
              </a:path>
            </a:pathLst>
          </a:custGeom>
          <a:ln w="1197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7777" y="1150203"/>
            <a:ext cx="207276" cy="234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43370" y="1047523"/>
            <a:ext cx="1369399" cy="336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1910" y="1792530"/>
            <a:ext cx="1690518" cy="3138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1646" y="1792530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5003" y="1871777"/>
            <a:ext cx="150487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7475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3380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0755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2796" y="1871777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8611" y="1870193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3208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79799" y="180362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5704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2866" y="1792530"/>
            <a:ext cx="129863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4039" y="1803624"/>
            <a:ext cx="148986" cy="2345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9405" y="1871777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5220" y="1870193"/>
            <a:ext cx="134721" cy="168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69785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5788" y="1871777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2980" y="1792530"/>
            <a:ext cx="129863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8998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0350" y="1871777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7463" y="1871777"/>
            <a:ext cx="140315" cy="234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7053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65649" y="179253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9394" y="1870193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4093" y="1871777"/>
            <a:ext cx="150487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5582" y="1792530"/>
            <a:ext cx="1870674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3207" y="2300034"/>
            <a:ext cx="179100" cy="2440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6690" y="2379282"/>
            <a:ext cx="244951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7634" y="2379282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0219" y="2300034"/>
            <a:ext cx="1719883" cy="3138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7419" y="2300034"/>
            <a:ext cx="988190" cy="2456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74813" y="2300034"/>
            <a:ext cx="1366140" cy="2456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7400" y="2300034"/>
            <a:ext cx="940673" cy="2456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2649" y="2300034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49265" y="234002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4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4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4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4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4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4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4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2391" y="231112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18296" y="230003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69332" y="2300034"/>
            <a:ext cx="16134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61619" y="231112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33577" y="2379282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59327" y="250703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2227" y="2809123"/>
            <a:ext cx="1751380" cy="3138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5143" y="3373522"/>
            <a:ext cx="183921" cy="1839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3719" y="3316530"/>
            <a:ext cx="1555426" cy="2894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5143" y="3881014"/>
            <a:ext cx="183921" cy="1839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2398" y="3824022"/>
            <a:ext cx="1663827" cy="3138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6285" y="3903269"/>
            <a:ext cx="138842" cy="234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3974" y="3901685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8463" y="3903269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37669" y="3835116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6947" y="4032602"/>
            <a:ext cx="39370" cy="81280"/>
          </a:xfrm>
          <a:custGeom>
            <a:avLst/>
            <a:gdLst/>
            <a:ahLst/>
            <a:cxnLst/>
            <a:rect l="l" t="t" r="r" b="b"/>
            <a:pathLst>
              <a:path w="39370" h="81279">
                <a:moveTo>
                  <a:pt x="29744" y="0"/>
                </a:moveTo>
                <a:lnTo>
                  <a:pt x="20657" y="0"/>
                </a:lnTo>
                <a:lnTo>
                  <a:pt x="16853" y="2007"/>
                </a:lnTo>
                <a:lnTo>
                  <a:pt x="10724" y="10038"/>
                </a:lnTo>
                <a:lnTo>
                  <a:pt x="9192" y="14158"/>
                </a:lnTo>
                <a:lnTo>
                  <a:pt x="9192" y="22612"/>
                </a:lnTo>
                <a:lnTo>
                  <a:pt x="9615" y="26680"/>
                </a:lnTo>
                <a:lnTo>
                  <a:pt x="11306" y="34499"/>
                </a:lnTo>
                <a:lnTo>
                  <a:pt x="11649" y="38276"/>
                </a:lnTo>
                <a:lnTo>
                  <a:pt x="11728" y="49926"/>
                </a:lnTo>
                <a:lnTo>
                  <a:pt x="9773" y="55949"/>
                </a:lnTo>
                <a:lnTo>
                  <a:pt x="1954" y="69262"/>
                </a:lnTo>
                <a:lnTo>
                  <a:pt x="0" y="73383"/>
                </a:lnTo>
                <a:lnTo>
                  <a:pt x="0" y="76553"/>
                </a:lnTo>
                <a:lnTo>
                  <a:pt x="633" y="77927"/>
                </a:lnTo>
                <a:lnTo>
                  <a:pt x="3169" y="80251"/>
                </a:lnTo>
                <a:lnTo>
                  <a:pt x="4649" y="80832"/>
                </a:lnTo>
                <a:lnTo>
                  <a:pt x="6339" y="80832"/>
                </a:lnTo>
                <a:lnTo>
                  <a:pt x="32838" y="48955"/>
                </a:lnTo>
                <a:lnTo>
                  <a:pt x="38990" y="16800"/>
                </a:lnTo>
                <a:lnTo>
                  <a:pt x="38990" y="12151"/>
                </a:lnTo>
                <a:lnTo>
                  <a:pt x="37827" y="8188"/>
                </a:lnTo>
                <a:lnTo>
                  <a:pt x="33178" y="1637"/>
                </a:lnTo>
                <a:lnTo>
                  <a:pt x="297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143" y="4390030"/>
            <a:ext cx="183921" cy="18392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7326" y="4344132"/>
            <a:ext cx="148986" cy="23457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52147" y="4410700"/>
            <a:ext cx="295119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98112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32919" y="4333038"/>
            <a:ext cx="139105" cy="244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8447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94321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5356" y="4412286"/>
            <a:ext cx="140315" cy="23457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28578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14482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58195" y="4410700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42843" y="4412286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72049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4090" y="4412286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21058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82554" y="4413870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43554" y="434413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4209" y="4333038"/>
            <a:ext cx="317225" cy="2456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48364" y="4412286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38876" y="4364103"/>
            <a:ext cx="93829" cy="21301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58858" y="4344132"/>
            <a:ext cx="153741" cy="2329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45186" y="4412286"/>
            <a:ext cx="102705" cy="164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88656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44447" y="4344132"/>
            <a:ext cx="153741" cy="23298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10075" y="4333038"/>
            <a:ext cx="1159599" cy="2440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17255" y="4333038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61000" y="4410700"/>
            <a:ext cx="147718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8991" y="4333038"/>
            <a:ext cx="326343" cy="2456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02348" y="4412286"/>
            <a:ext cx="150487" cy="164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66897" y="4333038"/>
            <a:ext cx="1608662" cy="2456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18852" y="4838957"/>
            <a:ext cx="209202" cy="24725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33308" y="4919790"/>
            <a:ext cx="951990" cy="1648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96963" y="4840542"/>
            <a:ext cx="1774247" cy="3138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84535" y="4840542"/>
            <a:ext cx="1051684" cy="2456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82818" y="484054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40562" y="4919790"/>
            <a:ext cx="244951" cy="1648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11506" y="4919790"/>
            <a:ext cx="154058" cy="1648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88768" y="4921375"/>
            <a:ext cx="129966" cy="1616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64065" y="4840542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23660" y="491979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92836" y="4840542"/>
            <a:ext cx="240715" cy="24408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63507" y="4919790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33213" y="4919790"/>
            <a:ext cx="102705" cy="1648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58964" y="504753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4731" y="5348046"/>
            <a:ext cx="199704" cy="2440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35358" y="5425709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20057" y="5427294"/>
            <a:ext cx="24495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62832" y="5348046"/>
            <a:ext cx="775869" cy="2456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84983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28728" y="5425709"/>
            <a:ext cx="147718" cy="1680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13344" y="5427294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23118" y="5348046"/>
            <a:ext cx="317225" cy="2456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77356" y="5427294"/>
            <a:ext cx="244951" cy="164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24189" y="5348046"/>
            <a:ext cx="326343" cy="245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66179" y="5348046"/>
            <a:ext cx="129863" cy="2440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0277" y="5427294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89523" y="5428879"/>
            <a:ext cx="129966" cy="16166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64819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6172" y="5427294"/>
            <a:ext cx="154058" cy="164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03863" y="5427294"/>
            <a:ext cx="102705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10796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5779" y="5425709"/>
            <a:ext cx="134721" cy="2361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43975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6016" y="5427294"/>
            <a:ext cx="150487" cy="1648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69557" y="5359141"/>
            <a:ext cx="148986" cy="23457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4765" y="5425709"/>
            <a:ext cx="316559" cy="16800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08337" y="5427294"/>
            <a:ext cx="244951" cy="164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99569" y="534804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56913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22213" y="5348046"/>
            <a:ext cx="161348" cy="244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14469" y="5359141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86426" y="5427294"/>
            <a:ext cx="102705" cy="1648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12145" y="555504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0231" y="480059"/>
            <a:ext cx="4762499" cy="620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904" y="1049624"/>
            <a:ext cx="498216" cy="35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6019" y="1051849"/>
            <a:ext cx="1094482" cy="35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6065" y="1163101"/>
            <a:ext cx="611738" cy="244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2884" y="1051849"/>
            <a:ext cx="641954" cy="357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5082" y="1067424"/>
            <a:ext cx="1186554" cy="437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0036" y="1051849"/>
            <a:ext cx="733625" cy="357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092" y="1821425"/>
            <a:ext cx="1461396" cy="2472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4473" y="1823010"/>
            <a:ext cx="813464" cy="3138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873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6111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1411" y="1823010"/>
            <a:ext cx="161348" cy="244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3667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5623" y="1902258"/>
            <a:ext cx="102705" cy="164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3205" y="1900673"/>
            <a:ext cx="301934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9215" y="1823010"/>
            <a:ext cx="139105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4744" y="1834104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36240" y="1900673"/>
            <a:ext cx="295119" cy="168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6791" y="1823010"/>
            <a:ext cx="179100" cy="244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4074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5715" y="1823010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7067" y="1902258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4208" y="1823010"/>
            <a:ext cx="15048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1322" y="1833153"/>
            <a:ext cx="40005" cy="80010"/>
          </a:xfrm>
          <a:custGeom>
            <a:avLst/>
            <a:gdLst/>
            <a:ahLst/>
            <a:cxnLst/>
            <a:rect l="l" t="t" r="r" b="b"/>
            <a:pathLst>
              <a:path w="40004" h="80010">
                <a:moveTo>
                  <a:pt x="30272" y="0"/>
                </a:moveTo>
                <a:lnTo>
                  <a:pt x="20762" y="0"/>
                </a:lnTo>
                <a:lnTo>
                  <a:pt x="16959" y="2007"/>
                </a:lnTo>
                <a:lnTo>
                  <a:pt x="11253" y="10038"/>
                </a:lnTo>
                <a:lnTo>
                  <a:pt x="9826" y="14370"/>
                </a:lnTo>
                <a:lnTo>
                  <a:pt x="9826" y="19019"/>
                </a:lnTo>
                <a:lnTo>
                  <a:pt x="11728" y="42159"/>
                </a:lnTo>
                <a:lnTo>
                  <a:pt x="11728" y="48711"/>
                </a:lnTo>
                <a:lnTo>
                  <a:pt x="9773" y="55315"/>
                </a:lnTo>
                <a:lnTo>
                  <a:pt x="1954" y="68628"/>
                </a:lnTo>
                <a:lnTo>
                  <a:pt x="0" y="72696"/>
                </a:lnTo>
                <a:lnTo>
                  <a:pt x="0" y="75655"/>
                </a:lnTo>
                <a:lnTo>
                  <a:pt x="633" y="76976"/>
                </a:lnTo>
                <a:lnTo>
                  <a:pt x="3169" y="79300"/>
                </a:lnTo>
                <a:lnTo>
                  <a:pt x="4649" y="79881"/>
                </a:lnTo>
                <a:lnTo>
                  <a:pt x="6339" y="79881"/>
                </a:lnTo>
                <a:lnTo>
                  <a:pt x="33294" y="48212"/>
                </a:lnTo>
                <a:lnTo>
                  <a:pt x="39624" y="15849"/>
                </a:lnTo>
                <a:lnTo>
                  <a:pt x="39624" y="11834"/>
                </a:lnTo>
                <a:lnTo>
                  <a:pt x="38461" y="8188"/>
                </a:lnTo>
                <a:lnTo>
                  <a:pt x="33812" y="1637"/>
                </a:lnTo>
                <a:lnTo>
                  <a:pt x="3027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9620" y="1902258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9442" y="1902258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42966" y="1823010"/>
            <a:ext cx="1588383" cy="2456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6092" y="2328929"/>
            <a:ext cx="888940" cy="247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3871" y="2408177"/>
            <a:ext cx="301966" cy="168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73519" y="2408177"/>
            <a:ext cx="134721" cy="16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5692" y="2409762"/>
            <a:ext cx="154058" cy="164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3467" y="2409762"/>
            <a:ext cx="150487" cy="1648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7357" y="2330514"/>
            <a:ext cx="1051494" cy="2456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75449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3226" y="2409762"/>
            <a:ext cx="244951" cy="164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4170" y="2409762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1400" y="2411347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6697" y="2330514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6260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341" y="2370508"/>
            <a:ext cx="140335" cy="274320"/>
          </a:xfrm>
          <a:custGeom>
            <a:avLst/>
            <a:gdLst/>
            <a:ahLst/>
            <a:cxnLst/>
            <a:rect l="l" t="t" r="r" b="b"/>
            <a:pathLst>
              <a:path w="140335" h="274319">
                <a:moveTo>
                  <a:pt x="18385" y="241495"/>
                </a:moveTo>
                <a:lnTo>
                  <a:pt x="11623" y="241495"/>
                </a:lnTo>
                <a:lnTo>
                  <a:pt x="9192" y="244189"/>
                </a:lnTo>
                <a:lnTo>
                  <a:pt x="9192" y="254967"/>
                </a:lnTo>
                <a:lnTo>
                  <a:pt x="15004" y="260356"/>
                </a:lnTo>
                <a:lnTo>
                  <a:pt x="54027" y="273323"/>
                </a:lnTo>
                <a:lnTo>
                  <a:pt x="63715" y="273828"/>
                </a:lnTo>
                <a:lnTo>
                  <a:pt x="80327" y="272253"/>
                </a:lnTo>
                <a:lnTo>
                  <a:pt x="94978" y="267528"/>
                </a:lnTo>
                <a:lnTo>
                  <a:pt x="107668" y="259652"/>
                </a:lnTo>
                <a:lnTo>
                  <a:pt x="113924" y="253223"/>
                </a:lnTo>
                <a:lnTo>
                  <a:pt x="63715" y="253223"/>
                </a:lnTo>
                <a:lnTo>
                  <a:pt x="55245" y="252857"/>
                </a:lnTo>
                <a:lnTo>
                  <a:pt x="47271" y="251757"/>
                </a:lnTo>
                <a:lnTo>
                  <a:pt x="39792" y="249925"/>
                </a:lnTo>
                <a:lnTo>
                  <a:pt x="32808" y="247359"/>
                </a:lnTo>
                <a:lnTo>
                  <a:pt x="23827" y="243449"/>
                </a:lnTo>
                <a:lnTo>
                  <a:pt x="18385" y="241495"/>
                </a:lnTo>
                <a:close/>
              </a:path>
              <a:path w="140335" h="274319">
                <a:moveTo>
                  <a:pt x="137171" y="162247"/>
                </a:moveTo>
                <a:lnTo>
                  <a:pt x="116653" y="162247"/>
                </a:lnTo>
                <a:lnTo>
                  <a:pt x="117709" y="169220"/>
                </a:lnTo>
                <a:lnTo>
                  <a:pt x="118238" y="176828"/>
                </a:lnTo>
                <a:lnTo>
                  <a:pt x="110035" y="224001"/>
                </a:lnTo>
                <a:lnTo>
                  <a:pt x="75721" y="252035"/>
                </a:lnTo>
                <a:lnTo>
                  <a:pt x="63715" y="253223"/>
                </a:lnTo>
                <a:lnTo>
                  <a:pt x="113924" y="253223"/>
                </a:lnTo>
                <a:lnTo>
                  <a:pt x="133017" y="219345"/>
                </a:lnTo>
                <a:lnTo>
                  <a:pt x="137801" y="183366"/>
                </a:lnTo>
                <a:lnTo>
                  <a:pt x="137713" y="173856"/>
                </a:lnTo>
                <a:lnTo>
                  <a:pt x="137618" y="170508"/>
                </a:lnTo>
                <a:lnTo>
                  <a:pt x="137171" y="162247"/>
                </a:lnTo>
                <a:close/>
              </a:path>
              <a:path w="140335" h="274319">
                <a:moveTo>
                  <a:pt x="74176" y="39254"/>
                </a:moveTo>
                <a:lnTo>
                  <a:pt x="32719" y="53786"/>
                </a:lnTo>
                <a:lnTo>
                  <a:pt x="5349" y="92350"/>
                </a:lnTo>
                <a:lnTo>
                  <a:pt x="0" y="122464"/>
                </a:lnTo>
                <a:lnTo>
                  <a:pt x="891" y="137749"/>
                </a:lnTo>
                <a:lnTo>
                  <a:pt x="14264" y="177779"/>
                </a:lnTo>
                <a:lnTo>
                  <a:pt x="46241" y="202267"/>
                </a:lnTo>
                <a:lnTo>
                  <a:pt x="61654" y="204090"/>
                </a:lnTo>
                <a:lnTo>
                  <a:pt x="69916" y="203317"/>
                </a:lnTo>
                <a:lnTo>
                  <a:pt x="102837" y="183485"/>
                </a:lnTo>
                <a:lnTo>
                  <a:pt x="60386" y="183485"/>
                </a:lnTo>
                <a:lnTo>
                  <a:pt x="52214" y="182415"/>
                </a:lnTo>
                <a:lnTo>
                  <a:pt x="25914" y="147071"/>
                </a:lnTo>
                <a:lnTo>
                  <a:pt x="23496" y="124208"/>
                </a:lnTo>
                <a:lnTo>
                  <a:pt x="23532" y="122464"/>
                </a:lnTo>
                <a:lnTo>
                  <a:pt x="39148" y="78719"/>
                </a:lnTo>
                <a:lnTo>
                  <a:pt x="75919" y="59858"/>
                </a:lnTo>
                <a:lnTo>
                  <a:pt x="140264" y="59858"/>
                </a:lnTo>
                <a:lnTo>
                  <a:pt x="139733" y="54152"/>
                </a:lnTo>
                <a:lnTo>
                  <a:pt x="113800" y="54152"/>
                </a:lnTo>
                <a:lnTo>
                  <a:pt x="104666" y="47634"/>
                </a:lnTo>
                <a:lnTo>
                  <a:pt x="95018" y="42978"/>
                </a:lnTo>
                <a:lnTo>
                  <a:pt x="84854" y="40185"/>
                </a:lnTo>
                <a:lnTo>
                  <a:pt x="74176" y="39254"/>
                </a:lnTo>
                <a:close/>
              </a:path>
              <a:path w="140335" h="274319">
                <a:moveTo>
                  <a:pt x="140264" y="59858"/>
                </a:moveTo>
                <a:lnTo>
                  <a:pt x="75919" y="59858"/>
                </a:lnTo>
                <a:lnTo>
                  <a:pt x="86231" y="61007"/>
                </a:lnTo>
                <a:lnTo>
                  <a:pt x="96088" y="64455"/>
                </a:lnTo>
                <a:lnTo>
                  <a:pt x="105488" y="70200"/>
                </a:lnTo>
                <a:lnTo>
                  <a:pt x="114434" y="78244"/>
                </a:lnTo>
                <a:lnTo>
                  <a:pt x="114434" y="126743"/>
                </a:lnTo>
                <a:lnTo>
                  <a:pt x="92244" y="167318"/>
                </a:lnTo>
                <a:lnTo>
                  <a:pt x="60386" y="183485"/>
                </a:lnTo>
                <a:lnTo>
                  <a:pt x="102837" y="183485"/>
                </a:lnTo>
                <a:lnTo>
                  <a:pt x="107499" y="178175"/>
                </a:lnTo>
                <a:lnTo>
                  <a:pt x="112621" y="170508"/>
                </a:lnTo>
                <a:lnTo>
                  <a:pt x="116653" y="162247"/>
                </a:lnTo>
                <a:lnTo>
                  <a:pt x="137171" y="162247"/>
                </a:lnTo>
                <a:lnTo>
                  <a:pt x="136887" y="157264"/>
                </a:lnTo>
                <a:lnTo>
                  <a:pt x="135751" y="142316"/>
                </a:lnTo>
                <a:lnTo>
                  <a:pt x="134087" y="124208"/>
                </a:lnTo>
                <a:lnTo>
                  <a:pt x="136861" y="105198"/>
                </a:lnTo>
                <a:lnTo>
                  <a:pt x="138842" y="88427"/>
                </a:lnTo>
                <a:lnTo>
                  <a:pt x="140031" y="73895"/>
                </a:lnTo>
                <a:lnTo>
                  <a:pt x="140315" y="65089"/>
                </a:lnTo>
                <a:lnTo>
                  <a:pt x="140264" y="59858"/>
                </a:lnTo>
                <a:close/>
              </a:path>
              <a:path w="140335" h="274319">
                <a:moveTo>
                  <a:pt x="125845" y="39254"/>
                </a:moveTo>
                <a:lnTo>
                  <a:pt x="118238" y="39254"/>
                </a:lnTo>
                <a:lnTo>
                  <a:pt x="114222" y="44220"/>
                </a:lnTo>
                <a:lnTo>
                  <a:pt x="113800" y="54152"/>
                </a:lnTo>
                <a:lnTo>
                  <a:pt x="139733" y="54152"/>
                </a:lnTo>
                <a:lnTo>
                  <a:pt x="139516" y="51824"/>
                </a:lnTo>
                <a:lnTo>
                  <a:pt x="136782" y="44841"/>
                </a:lnTo>
                <a:lnTo>
                  <a:pt x="132225" y="40650"/>
                </a:lnTo>
                <a:lnTo>
                  <a:pt x="125845" y="39254"/>
                </a:lnTo>
                <a:close/>
              </a:path>
              <a:path w="140335" h="274319">
                <a:moveTo>
                  <a:pt x="32808" y="528"/>
                </a:moveTo>
                <a:lnTo>
                  <a:pt x="29638" y="1584"/>
                </a:lnTo>
                <a:lnTo>
                  <a:pt x="28476" y="2747"/>
                </a:lnTo>
                <a:lnTo>
                  <a:pt x="26997" y="6339"/>
                </a:lnTo>
                <a:lnTo>
                  <a:pt x="26944" y="8083"/>
                </a:lnTo>
                <a:lnTo>
                  <a:pt x="27578" y="9773"/>
                </a:lnTo>
                <a:lnTo>
                  <a:pt x="73512" y="25177"/>
                </a:lnTo>
                <a:lnTo>
                  <a:pt x="84201" y="24791"/>
                </a:lnTo>
                <a:lnTo>
                  <a:pt x="117445" y="6022"/>
                </a:lnTo>
                <a:lnTo>
                  <a:pt x="116818" y="5336"/>
                </a:lnTo>
                <a:lnTo>
                  <a:pt x="72274" y="5336"/>
                </a:lnTo>
                <a:lnTo>
                  <a:pt x="63854" y="4662"/>
                </a:lnTo>
                <a:lnTo>
                  <a:pt x="56345" y="3909"/>
                </a:lnTo>
                <a:lnTo>
                  <a:pt x="49747" y="3077"/>
                </a:lnTo>
                <a:lnTo>
                  <a:pt x="44061" y="2166"/>
                </a:lnTo>
                <a:lnTo>
                  <a:pt x="37088" y="898"/>
                </a:lnTo>
                <a:lnTo>
                  <a:pt x="32808" y="528"/>
                </a:lnTo>
                <a:close/>
              </a:path>
              <a:path w="140335" h="274319">
                <a:moveTo>
                  <a:pt x="110947" y="0"/>
                </a:moveTo>
                <a:lnTo>
                  <a:pt x="107143" y="211"/>
                </a:lnTo>
                <a:lnTo>
                  <a:pt x="100909" y="1532"/>
                </a:lnTo>
                <a:lnTo>
                  <a:pt x="90342" y="4068"/>
                </a:lnTo>
                <a:lnTo>
                  <a:pt x="72274" y="5336"/>
                </a:lnTo>
                <a:lnTo>
                  <a:pt x="116818" y="5336"/>
                </a:lnTo>
                <a:lnTo>
                  <a:pt x="113007" y="1162"/>
                </a:lnTo>
                <a:lnTo>
                  <a:pt x="11094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4686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4476" y="2409762"/>
            <a:ext cx="244951" cy="1648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3663" y="2409762"/>
            <a:ext cx="24130" cy="165100"/>
          </a:xfrm>
          <a:custGeom>
            <a:avLst/>
            <a:gdLst/>
            <a:ahLst/>
            <a:cxnLst/>
            <a:rect l="l" t="t" r="r" b="b"/>
            <a:pathLst>
              <a:path w="24129" h="165100">
                <a:moveTo>
                  <a:pt x="20076" y="0"/>
                </a:moveTo>
                <a:lnTo>
                  <a:pt x="4015" y="0"/>
                </a:lnTo>
                <a:lnTo>
                  <a:pt x="0" y="5283"/>
                </a:lnTo>
                <a:lnTo>
                  <a:pt x="0" y="15849"/>
                </a:lnTo>
                <a:lnTo>
                  <a:pt x="1584" y="82417"/>
                </a:lnTo>
                <a:lnTo>
                  <a:pt x="0" y="148986"/>
                </a:lnTo>
                <a:lnTo>
                  <a:pt x="0" y="159552"/>
                </a:lnTo>
                <a:lnTo>
                  <a:pt x="4015" y="164835"/>
                </a:lnTo>
                <a:lnTo>
                  <a:pt x="20076" y="164835"/>
                </a:lnTo>
                <a:lnTo>
                  <a:pt x="24091" y="159552"/>
                </a:lnTo>
                <a:lnTo>
                  <a:pt x="24091" y="148986"/>
                </a:lnTo>
                <a:lnTo>
                  <a:pt x="22506" y="82417"/>
                </a:lnTo>
                <a:lnTo>
                  <a:pt x="24091" y="15849"/>
                </a:lnTo>
                <a:lnTo>
                  <a:pt x="24091" y="5283"/>
                </a:lnTo>
                <a:lnTo>
                  <a:pt x="2007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2940" y="2411347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03837" y="2409762"/>
            <a:ext cx="139476" cy="1648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65662" y="2409762"/>
            <a:ext cx="154058" cy="164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3384" y="2409762"/>
            <a:ext cx="102705" cy="1648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79103" y="2537510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4">
                <a:moveTo>
                  <a:pt x="20551" y="0"/>
                </a:moveTo>
                <a:lnTo>
                  <a:pt x="11464" y="0"/>
                </a:lnTo>
                <a:lnTo>
                  <a:pt x="7660" y="2007"/>
                </a:lnTo>
                <a:lnTo>
                  <a:pt x="1532" y="10038"/>
                </a:lnTo>
                <a:lnTo>
                  <a:pt x="0" y="14528"/>
                </a:lnTo>
                <a:lnTo>
                  <a:pt x="0" y="24461"/>
                </a:lnTo>
                <a:lnTo>
                  <a:pt x="1215" y="28634"/>
                </a:lnTo>
                <a:lnTo>
                  <a:pt x="6075" y="35397"/>
                </a:lnTo>
                <a:lnTo>
                  <a:pt x="9509" y="37088"/>
                </a:lnTo>
                <a:lnTo>
                  <a:pt x="18385" y="37088"/>
                </a:lnTo>
                <a:lnTo>
                  <a:pt x="22136" y="35027"/>
                </a:lnTo>
                <a:lnTo>
                  <a:pt x="28265" y="26785"/>
                </a:lnTo>
                <a:lnTo>
                  <a:pt x="29797" y="22242"/>
                </a:lnTo>
                <a:lnTo>
                  <a:pt x="29797" y="12309"/>
                </a:lnTo>
                <a:lnTo>
                  <a:pt x="28634" y="8188"/>
                </a:lnTo>
                <a:lnTo>
                  <a:pt x="23985" y="1637"/>
                </a:lnTo>
                <a:lnTo>
                  <a:pt x="205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069" y="2777789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07979" y="302727"/>
                </a:moveTo>
                <a:lnTo>
                  <a:pt x="57692" y="302727"/>
                </a:lnTo>
                <a:lnTo>
                  <a:pt x="98584" y="304629"/>
                </a:lnTo>
                <a:lnTo>
                  <a:pt x="103233" y="304629"/>
                </a:lnTo>
                <a:lnTo>
                  <a:pt x="107037" y="303467"/>
                </a:lnTo>
                <a:lnTo>
                  <a:pt x="107979" y="302727"/>
                </a:lnTo>
                <a:close/>
              </a:path>
              <a:path w="114934" h="304800">
                <a:moveTo>
                  <a:pt x="15849" y="280220"/>
                </a:moveTo>
                <a:lnTo>
                  <a:pt x="5283" y="280220"/>
                </a:lnTo>
                <a:lnTo>
                  <a:pt x="0" y="284236"/>
                </a:lnTo>
                <a:lnTo>
                  <a:pt x="0" y="300297"/>
                </a:lnTo>
                <a:lnTo>
                  <a:pt x="5283" y="304312"/>
                </a:lnTo>
                <a:lnTo>
                  <a:pt x="15849" y="304312"/>
                </a:lnTo>
                <a:lnTo>
                  <a:pt x="57692" y="302727"/>
                </a:lnTo>
                <a:lnTo>
                  <a:pt x="107979" y="302727"/>
                </a:lnTo>
                <a:lnTo>
                  <a:pt x="112954" y="298817"/>
                </a:lnTo>
                <a:lnTo>
                  <a:pt x="114434" y="295859"/>
                </a:lnTo>
                <a:lnTo>
                  <a:pt x="114434" y="288674"/>
                </a:lnTo>
                <a:lnTo>
                  <a:pt x="113007" y="285768"/>
                </a:lnTo>
                <a:lnTo>
                  <a:pt x="107913" y="281805"/>
                </a:lnTo>
                <a:lnTo>
                  <a:pt x="44695" y="281805"/>
                </a:lnTo>
                <a:lnTo>
                  <a:pt x="18960" y="280319"/>
                </a:lnTo>
                <a:lnTo>
                  <a:pt x="15849" y="280220"/>
                </a:lnTo>
                <a:close/>
              </a:path>
              <a:path w="114934" h="304800">
                <a:moveTo>
                  <a:pt x="70689" y="86221"/>
                </a:moveTo>
                <a:lnTo>
                  <a:pt x="44695" y="86221"/>
                </a:lnTo>
                <a:lnTo>
                  <a:pt x="45400" y="119723"/>
                </a:lnTo>
                <a:lnTo>
                  <a:pt x="45898" y="147322"/>
                </a:lnTo>
                <a:lnTo>
                  <a:pt x="46181" y="167976"/>
                </a:lnTo>
                <a:lnTo>
                  <a:pt x="46175" y="200497"/>
                </a:lnTo>
                <a:lnTo>
                  <a:pt x="45880" y="221894"/>
                </a:lnTo>
                <a:lnTo>
                  <a:pt x="45388" y="248997"/>
                </a:lnTo>
                <a:lnTo>
                  <a:pt x="44695" y="281805"/>
                </a:lnTo>
                <a:lnTo>
                  <a:pt x="70689" y="281805"/>
                </a:lnTo>
                <a:lnTo>
                  <a:pt x="69994" y="248947"/>
                </a:lnTo>
                <a:lnTo>
                  <a:pt x="69497" y="221696"/>
                </a:lnTo>
                <a:lnTo>
                  <a:pt x="69203" y="200497"/>
                </a:lnTo>
                <a:lnTo>
                  <a:pt x="69217" y="167976"/>
                </a:lnTo>
                <a:lnTo>
                  <a:pt x="69518" y="146331"/>
                </a:lnTo>
                <a:lnTo>
                  <a:pt x="70009" y="119080"/>
                </a:lnTo>
                <a:lnTo>
                  <a:pt x="70689" y="86221"/>
                </a:lnTo>
                <a:close/>
              </a:path>
              <a:path w="114934" h="304800">
                <a:moveTo>
                  <a:pt x="103445" y="280220"/>
                </a:moveTo>
                <a:lnTo>
                  <a:pt x="98584" y="280220"/>
                </a:lnTo>
                <a:lnTo>
                  <a:pt x="70689" y="281805"/>
                </a:lnTo>
                <a:lnTo>
                  <a:pt x="107913" y="281805"/>
                </a:lnTo>
                <a:lnTo>
                  <a:pt x="107301" y="281330"/>
                </a:lnTo>
                <a:lnTo>
                  <a:pt x="103445" y="280220"/>
                </a:lnTo>
                <a:close/>
              </a:path>
              <a:path w="114934" h="304800">
                <a:moveTo>
                  <a:pt x="107988" y="86221"/>
                </a:moveTo>
                <a:lnTo>
                  <a:pt x="70689" y="86221"/>
                </a:lnTo>
                <a:lnTo>
                  <a:pt x="97227" y="87707"/>
                </a:lnTo>
                <a:lnTo>
                  <a:pt x="100961" y="87806"/>
                </a:lnTo>
                <a:lnTo>
                  <a:pt x="104237" y="87806"/>
                </a:lnTo>
                <a:lnTo>
                  <a:pt x="107354" y="86697"/>
                </a:lnTo>
                <a:lnTo>
                  <a:pt x="107988" y="86221"/>
                </a:lnTo>
                <a:close/>
              </a:path>
              <a:path w="114934" h="304800">
                <a:moveTo>
                  <a:pt x="15849" y="63398"/>
                </a:moveTo>
                <a:lnTo>
                  <a:pt x="11200" y="63398"/>
                </a:lnTo>
                <a:lnTo>
                  <a:pt x="7502" y="64507"/>
                </a:lnTo>
                <a:lnTo>
                  <a:pt x="2007" y="68945"/>
                </a:lnTo>
                <a:lnTo>
                  <a:pt x="633" y="71957"/>
                </a:lnTo>
                <a:lnTo>
                  <a:pt x="633" y="83580"/>
                </a:lnTo>
                <a:lnTo>
                  <a:pt x="5705" y="87489"/>
                </a:lnTo>
                <a:lnTo>
                  <a:pt x="15849" y="87489"/>
                </a:lnTo>
                <a:lnTo>
                  <a:pt x="44695" y="86221"/>
                </a:lnTo>
                <a:lnTo>
                  <a:pt x="107988" y="86221"/>
                </a:lnTo>
                <a:lnTo>
                  <a:pt x="113271" y="82259"/>
                </a:lnTo>
                <a:lnTo>
                  <a:pt x="114751" y="79353"/>
                </a:lnTo>
                <a:lnTo>
                  <a:pt x="114643" y="71957"/>
                </a:lnTo>
                <a:lnTo>
                  <a:pt x="113218" y="69157"/>
                </a:lnTo>
                <a:lnTo>
                  <a:pt x="107956" y="64983"/>
                </a:lnTo>
                <a:lnTo>
                  <a:pt x="57692" y="64983"/>
                </a:lnTo>
                <a:lnTo>
                  <a:pt x="15849" y="63398"/>
                </a:lnTo>
                <a:close/>
              </a:path>
              <a:path w="114934" h="304800">
                <a:moveTo>
                  <a:pt x="104131" y="63081"/>
                </a:moveTo>
                <a:lnTo>
                  <a:pt x="98426" y="63081"/>
                </a:lnTo>
                <a:lnTo>
                  <a:pt x="92244" y="63398"/>
                </a:lnTo>
                <a:lnTo>
                  <a:pt x="73225" y="64666"/>
                </a:lnTo>
                <a:lnTo>
                  <a:pt x="64877" y="64983"/>
                </a:lnTo>
                <a:lnTo>
                  <a:pt x="107956" y="64983"/>
                </a:lnTo>
                <a:lnTo>
                  <a:pt x="107090" y="64296"/>
                </a:lnTo>
                <a:lnTo>
                  <a:pt x="104131" y="63081"/>
                </a:lnTo>
                <a:close/>
              </a:path>
              <a:path w="114934" h="304800">
                <a:moveTo>
                  <a:pt x="64983" y="0"/>
                </a:moveTo>
                <a:lnTo>
                  <a:pt x="56107" y="0"/>
                </a:lnTo>
                <a:lnTo>
                  <a:pt x="52356" y="1849"/>
                </a:lnTo>
                <a:lnTo>
                  <a:pt x="46228" y="9245"/>
                </a:lnTo>
                <a:lnTo>
                  <a:pt x="44695" y="13524"/>
                </a:lnTo>
                <a:lnTo>
                  <a:pt x="44695" y="23246"/>
                </a:lnTo>
                <a:lnTo>
                  <a:pt x="45805" y="27155"/>
                </a:lnTo>
                <a:lnTo>
                  <a:pt x="50243" y="33072"/>
                </a:lnTo>
                <a:lnTo>
                  <a:pt x="53571" y="34552"/>
                </a:lnTo>
                <a:lnTo>
                  <a:pt x="62447" y="34552"/>
                </a:lnTo>
                <a:lnTo>
                  <a:pt x="66145" y="32386"/>
                </a:lnTo>
                <a:lnTo>
                  <a:pt x="72062" y="23721"/>
                </a:lnTo>
                <a:lnTo>
                  <a:pt x="73542" y="19389"/>
                </a:lnTo>
                <a:lnTo>
                  <a:pt x="73542" y="10724"/>
                </a:lnTo>
                <a:lnTo>
                  <a:pt x="72485" y="7132"/>
                </a:lnTo>
                <a:lnTo>
                  <a:pt x="68258" y="1426"/>
                </a:lnTo>
                <a:lnTo>
                  <a:pt x="649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08119" y="2920436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9552" y="2918851"/>
            <a:ext cx="150487" cy="1648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2055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09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09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4096" y="2918851"/>
            <a:ext cx="244951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1063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62560" y="2920436"/>
            <a:ext cx="129966" cy="1616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96183" y="2917266"/>
            <a:ext cx="148986" cy="1680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3367" y="2839603"/>
            <a:ext cx="1046295" cy="244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40693" y="2839603"/>
            <a:ext cx="150487" cy="2440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23799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88782" y="2917266"/>
            <a:ext cx="134721" cy="2361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32970" y="2839603"/>
            <a:ext cx="129863" cy="244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94722" y="2850698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4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4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6763" y="2918851"/>
            <a:ext cx="244951" cy="164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33904" y="2918851"/>
            <a:ext cx="120456" cy="1648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4870" y="2917266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35111" y="2839603"/>
            <a:ext cx="1679560" cy="2456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29379" y="2839603"/>
            <a:ext cx="1186766" cy="2456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315" y="3220627"/>
            <a:ext cx="139105" cy="244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8218" y="3231722"/>
            <a:ext cx="148986" cy="2345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7448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98452" y="3299875"/>
            <a:ext cx="140315" cy="2345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7948" y="3298290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66543" y="322062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083"/>
                </a:lnTo>
              </a:path>
            </a:pathLst>
          </a:custGeom>
          <a:ln w="240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10256" y="3298290"/>
            <a:ext cx="147718" cy="16800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94904" y="3299875"/>
            <a:ext cx="102705" cy="1648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24237" y="3231722"/>
            <a:ext cx="29209" cy="233045"/>
          </a:xfrm>
          <a:custGeom>
            <a:avLst/>
            <a:gdLst/>
            <a:ahLst/>
            <a:cxnLst/>
            <a:rect l="l" t="t" r="r" b="b"/>
            <a:pathLst>
              <a:path w="29210" h="233045">
                <a:moveTo>
                  <a:pt x="20287" y="0"/>
                </a:moveTo>
                <a:lnTo>
                  <a:pt x="11411" y="0"/>
                </a:lnTo>
                <a:lnTo>
                  <a:pt x="7660" y="1849"/>
                </a:lnTo>
                <a:lnTo>
                  <a:pt x="1532" y="9245"/>
                </a:lnTo>
                <a:lnTo>
                  <a:pt x="0" y="13524"/>
                </a:lnTo>
                <a:lnTo>
                  <a:pt x="0" y="23246"/>
                </a:lnTo>
                <a:lnTo>
                  <a:pt x="1109" y="27155"/>
                </a:lnTo>
                <a:lnTo>
                  <a:pt x="5547" y="33072"/>
                </a:lnTo>
                <a:lnTo>
                  <a:pt x="8875" y="34552"/>
                </a:lnTo>
                <a:lnTo>
                  <a:pt x="17751" y="34552"/>
                </a:lnTo>
                <a:lnTo>
                  <a:pt x="21449" y="32386"/>
                </a:lnTo>
                <a:lnTo>
                  <a:pt x="27366" y="23721"/>
                </a:lnTo>
                <a:lnTo>
                  <a:pt x="28846" y="19389"/>
                </a:lnTo>
                <a:lnTo>
                  <a:pt x="28846" y="10724"/>
                </a:lnTo>
                <a:lnTo>
                  <a:pt x="27789" y="7132"/>
                </a:lnTo>
                <a:lnTo>
                  <a:pt x="23563" y="1426"/>
                </a:lnTo>
                <a:lnTo>
                  <a:pt x="20287" y="0"/>
                </a:lnTo>
                <a:close/>
              </a:path>
              <a:path w="29210" h="233045">
                <a:moveTo>
                  <a:pt x="22295" y="68153"/>
                </a:moveTo>
                <a:lnTo>
                  <a:pt x="6234" y="68153"/>
                </a:lnTo>
                <a:lnTo>
                  <a:pt x="2218" y="73436"/>
                </a:lnTo>
                <a:lnTo>
                  <a:pt x="2218" y="84002"/>
                </a:lnTo>
                <a:lnTo>
                  <a:pt x="3803" y="150571"/>
                </a:lnTo>
                <a:lnTo>
                  <a:pt x="2218" y="217139"/>
                </a:lnTo>
                <a:lnTo>
                  <a:pt x="2218" y="227705"/>
                </a:lnTo>
                <a:lnTo>
                  <a:pt x="6234" y="232989"/>
                </a:lnTo>
                <a:lnTo>
                  <a:pt x="22295" y="232989"/>
                </a:lnTo>
                <a:lnTo>
                  <a:pt x="26310" y="227705"/>
                </a:lnTo>
                <a:lnTo>
                  <a:pt x="26310" y="217139"/>
                </a:lnTo>
                <a:lnTo>
                  <a:pt x="24725" y="150571"/>
                </a:lnTo>
                <a:lnTo>
                  <a:pt x="26310" y="84002"/>
                </a:lnTo>
                <a:lnTo>
                  <a:pt x="26310" y="73436"/>
                </a:lnTo>
                <a:lnTo>
                  <a:pt x="22295" y="6815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96278" y="3298290"/>
            <a:ext cx="316559" cy="1680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8403" y="3220627"/>
            <a:ext cx="1278248" cy="2440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01495" y="3298290"/>
            <a:ext cx="301934" cy="168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09907" y="3220627"/>
            <a:ext cx="1716575" cy="24566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Mahremiyet bilinci_YENI SURUM</Template>
  <TotalTime>0</TotalTime>
  <Words>0</Words>
  <Application>Microsoft Office PowerPoint</Application>
  <PresentationFormat>Geniş ekran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Calibri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MUTİOĞLU</dc:creator>
  <cp:lastModifiedBy>AHMET MUTİOĞLU</cp:lastModifiedBy>
  <cp:revision>1</cp:revision>
  <dcterms:created xsi:type="dcterms:W3CDTF">2019-07-17T12:09:11Z</dcterms:created>
  <dcterms:modified xsi:type="dcterms:W3CDTF">2019-07-17T12:09:51Z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2019-07-12T00:00:00Z</vt:filetime>
  </property>
</Properties>
</file>